
<file path=[Content_Types].xml><?xml version="1.0" encoding="utf-8"?>
<Types xmlns="http://schemas.openxmlformats.org/package/2006/content-types">
  <Default Extension="1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1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0771E5FD-8B21-48A0-8D19-4A69ACFA0E2F}">
          <p14:sldIdLst>
            <p14:sldId id="266"/>
            <p14:sldId id="261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830"/>
    <a:srgbClr val="61953D"/>
    <a:srgbClr val="FF5229"/>
    <a:srgbClr val="3FCDFF"/>
    <a:srgbClr val="FF3300"/>
    <a:srgbClr val="FF6600"/>
    <a:srgbClr val="07450D"/>
    <a:srgbClr val="FFFFFF"/>
    <a:srgbClr val="FF9933"/>
    <a:srgbClr val="2E7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ijetli stil 1 - Isticanj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Svijetli stil 1 - Isticanj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Svijetli stil 2 - Isticanj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Stil teme 2 - Isticanj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vijetli stil 2 - Isticanj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_rels/data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microsoft.com/office/2007/relationships/hdphoto" Target="../media/hdphoto4.wdp"/><Relationship Id="rId1" Type="http://schemas.openxmlformats.org/officeDocument/2006/relationships/image" Target="../media/image92.png"/><Relationship Id="rId6" Type="http://schemas.microsoft.com/office/2007/relationships/hdphoto" Target="../media/hdphoto6.wdp"/><Relationship Id="rId5" Type="http://schemas.openxmlformats.org/officeDocument/2006/relationships/image" Target="../media/image94.png"/><Relationship Id="rId4" Type="http://schemas.microsoft.com/office/2007/relationships/hdphoto" Target="../media/hdphoto5.wdp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_rels/drawing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microsoft.com/office/2007/relationships/hdphoto" Target="../media/hdphoto4.wdp"/><Relationship Id="rId1" Type="http://schemas.openxmlformats.org/officeDocument/2006/relationships/image" Target="../media/image92.png"/><Relationship Id="rId6" Type="http://schemas.microsoft.com/office/2007/relationships/hdphoto" Target="../media/hdphoto6.wdp"/><Relationship Id="rId5" Type="http://schemas.openxmlformats.org/officeDocument/2006/relationships/image" Target="../media/image94.png"/><Relationship Id="rId4" Type="http://schemas.microsoft.com/office/2007/relationships/hdphoto" Target="../media/hdphoto5.wdp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8B07F-2B4D-467E-AFB4-3A166C3BA692}" type="doc">
      <dgm:prSet loTypeId="urn:microsoft.com/office/officeart/2005/8/layout/h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5B331432-107C-49DB-B67A-8E51C100149A}">
      <dgm:prSet phldrT="[Tekst]" custT="1"/>
      <dgm:spPr/>
      <dgm:t>
        <a:bodyPr/>
        <a:lstStyle/>
        <a:p>
          <a:r>
            <a:rPr lang="hr-HR" sz="1800" dirty="0">
              <a:latin typeface="Impact" panose="020B0806030902050204" pitchFamily="34" charset="0"/>
            </a:rPr>
            <a:t>latinica</a:t>
          </a:r>
        </a:p>
      </dgm:t>
    </dgm:pt>
    <dgm:pt modelId="{59076B0F-543D-465B-A76A-73A97DBC2063}" type="parTrans" cxnId="{967BA69E-3668-464B-AC3B-17BA95E3E612}">
      <dgm:prSet/>
      <dgm:spPr/>
      <dgm:t>
        <a:bodyPr/>
        <a:lstStyle/>
        <a:p>
          <a:endParaRPr lang="hr-HR"/>
        </a:p>
      </dgm:t>
    </dgm:pt>
    <dgm:pt modelId="{228B1C79-CB04-48BA-8E7C-2B3AEA471ADB}" type="sibTrans" cxnId="{967BA69E-3668-464B-AC3B-17BA95E3E612}">
      <dgm:prSet/>
      <dgm:spPr/>
      <dgm:t>
        <a:bodyPr/>
        <a:lstStyle/>
        <a:p>
          <a:endParaRPr lang="hr-HR"/>
        </a:p>
      </dgm:t>
    </dgm:pt>
    <dgm:pt modelId="{E579D343-83B7-4B2E-9C6B-EA3771481554}">
      <dgm:prSet phldrT="[Tekst]" custT="1"/>
      <dgm:spPr/>
      <dgm:t>
        <a:bodyPr/>
        <a:lstStyle/>
        <a:p>
          <a:r>
            <a:rPr lang="hr-HR" sz="1800" dirty="0"/>
            <a:t>u 7.st. prihvaćena s latinskim jezikom</a:t>
          </a:r>
        </a:p>
      </dgm:t>
    </dgm:pt>
    <dgm:pt modelId="{8DE920E6-B794-4081-AD7D-692BF605B87C}" type="parTrans" cxnId="{B0952AF5-B66D-4918-9848-61BEB6ACD8C0}">
      <dgm:prSet/>
      <dgm:spPr/>
      <dgm:t>
        <a:bodyPr/>
        <a:lstStyle/>
        <a:p>
          <a:endParaRPr lang="hr-HR"/>
        </a:p>
      </dgm:t>
    </dgm:pt>
    <dgm:pt modelId="{6CB97640-CBF8-4386-94C8-EDAECB5B79EB}" type="sibTrans" cxnId="{B0952AF5-B66D-4918-9848-61BEB6ACD8C0}">
      <dgm:prSet/>
      <dgm:spPr/>
      <dgm:t>
        <a:bodyPr/>
        <a:lstStyle/>
        <a:p>
          <a:endParaRPr lang="hr-HR"/>
        </a:p>
      </dgm:t>
    </dgm:pt>
    <dgm:pt modelId="{A2CFFA59-070C-4788-AED3-44F27D2FD824}">
      <dgm:prSet phldrT="[Tekst]" custT="1"/>
      <dgm:spPr/>
      <dgm:t>
        <a:bodyPr/>
        <a:lstStyle/>
        <a:p>
          <a:r>
            <a:rPr lang="hr-HR" sz="1800" dirty="0"/>
            <a:t>današnje službeno pismo u RH</a:t>
          </a:r>
        </a:p>
      </dgm:t>
    </dgm:pt>
    <dgm:pt modelId="{124CEE49-1153-45F0-8D3C-B6AE0566B0C7}" type="parTrans" cxnId="{43723E46-2BF6-43B7-8258-0B5B720F1445}">
      <dgm:prSet/>
      <dgm:spPr/>
      <dgm:t>
        <a:bodyPr/>
        <a:lstStyle/>
        <a:p>
          <a:endParaRPr lang="hr-HR"/>
        </a:p>
      </dgm:t>
    </dgm:pt>
    <dgm:pt modelId="{953E54F5-1115-4637-BD88-E720CDDF1CF1}" type="sibTrans" cxnId="{43723E46-2BF6-43B7-8258-0B5B720F1445}">
      <dgm:prSet/>
      <dgm:spPr/>
      <dgm:t>
        <a:bodyPr/>
        <a:lstStyle/>
        <a:p>
          <a:endParaRPr lang="hr-HR"/>
        </a:p>
      </dgm:t>
    </dgm:pt>
    <dgm:pt modelId="{83B20F21-6FE3-48D2-84E0-120BA2895187}">
      <dgm:prSet phldrT="[Tekst]" custT="1"/>
      <dgm:spPr/>
      <dgm:t>
        <a:bodyPr/>
        <a:lstStyle/>
        <a:p>
          <a:r>
            <a:rPr lang="hr-HR" sz="1800" dirty="0">
              <a:latin typeface="Impact" panose="020B0806030902050204" pitchFamily="34" charset="0"/>
            </a:rPr>
            <a:t>glagoljica</a:t>
          </a:r>
        </a:p>
      </dgm:t>
    </dgm:pt>
    <dgm:pt modelId="{33EE1B9C-D8D2-40C2-A765-E2B73C07D0EB}" type="parTrans" cxnId="{B2EBB0F3-A8F4-4E44-B985-1A97EEC6CB24}">
      <dgm:prSet/>
      <dgm:spPr/>
      <dgm:t>
        <a:bodyPr/>
        <a:lstStyle/>
        <a:p>
          <a:endParaRPr lang="hr-HR"/>
        </a:p>
      </dgm:t>
    </dgm:pt>
    <dgm:pt modelId="{ED498D42-6057-4A49-A07A-BF3F5029BE5C}" type="sibTrans" cxnId="{B2EBB0F3-A8F4-4E44-B985-1A97EEC6CB24}">
      <dgm:prSet/>
      <dgm:spPr/>
      <dgm:t>
        <a:bodyPr/>
        <a:lstStyle/>
        <a:p>
          <a:endParaRPr lang="hr-HR"/>
        </a:p>
      </dgm:t>
    </dgm:pt>
    <dgm:pt modelId="{E568DB40-BBAE-4CC7-8CF9-C2410FF04D2B}">
      <dgm:prSet phldrT="[Tekst]" custT="1"/>
      <dgm:spPr/>
      <dgm:t>
        <a:bodyPr/>
        <a:lstStyle/>
        <a:p>
          <a:r>
            <a:rPr lang="hr-HR" sz="1800" dirty="0"/>
            <a:t>najstarije slavensko pismo</a:t>
          </a:r>
        </a:p>
      </dgm:t>
    </dgm:pt>
    <dgm:pt modelId="{ACAC5019-5B24-4D1A-AC27-7763B7E4CE85}" type="parTrans" cxnId="{2C1E343B-0C86-4458-9845-7DCAE1126F62}">
      <dgm:prSet/>
      <dgm:spPr/>
      <dgm:t>
        <a:bodyPr/>
        <a:lstStyle/>
        <a:p>
          <a:endParaRPr lang="hr-HR"/>
        </a:p>
      </dgm:t>
    </dgm:pt>
    <dgm:pt modelId="{F0A33F2C-DED8-4AE6-9672-0C7248974FF4}" type="sibTrans" cxnId="{2C1E343B-0C86-4458-9845-7DCAE1126F62}">
      <dgm:prSet/>
      <dgm:spPr/>
      <dgm:t>
        <a:bodyPr/>
        <a:lstStyle/>
        <a:p>
          <a:endParaRPr lang="hr-HR"/>
        </a:p>
      </dgm:t>
    </dgm:pt>
    <dgm:pt modelId="{B6123EF4-9E20-43D1-88E7-C868454D94B8}">
      <dgm:prSet phldrT="[Tekst]" custT="1"/>
      <dgm:spPr/>
      <dgm:t>
        <a:bodyPr/>
        <a:lstStyle/>
        <a:p>
          <a:r>
            <a:rPr lang="hr-HR" sz="1800" dirty="0"/>
            <a:t>dva tipa: uglata i obla</a:t>
          </a:r>
        </a:p>
      </dgm:t>
    </dgm:pt>
    <dgm:pt modelId="{71909806-E17A-41DA-8750-596F06C15ED5}" type="parTrans" cxnId="{4F07407A-AAED-4C12-B857-2A325EBED154}">
      <dgm:prSet/>
      <dgm:spPr/>
      <dgm:t>
        <a:bodyPr/>
        <a:lstStyle/>
        <a:p>
          <a:endParaRPr lang="hr-HR"/>
        </a:p>
      </dgm:t>
    </dgm:pt>
    <dgm:pt modelId="{B50CF487-7A34-46B8-9E23-9DA100049B38}" type="sibTrans" cxnId="{4F07407A-AAED-4C12-B857-2A325EBED154}">
      <dgm:prSet/>
      <dgm:spPr/>
      <dgm:t>
        <a:bodyPr/>
        <a:lstStyle/>
        <a:p>
          <a:endParaRPr lang="hr-HR"/>
        </a:p>
      </dgm:t>
    </dgm:pt>
    <dgm:pt modelId="{7D1F6306-2E8D-4D84-B99A-DD26B5309234}">
      <dgm:prSet phldrT="[Tekst]" custT="1"/>
      <dgm:spPr/>
      <dgm:t>
        <a:bodyPr/>
        <a:lstStyle/>
        <a:p>
          <a:r>
            <a:rPr lang="hr-HR" sz="1800" dirty="0">
              <a:latin typeface="Impact" panose="020B0806030902050204" pitchFamily="34" charset="0"/>
            </a:rPr>
            <a:t>hrvatska ćirilica</a:t>
          </a:r>
        </a:p>
      </dgm:t>
    </dgm:pt>
    <dgm:pt modelId="{33834E57-B5CB-419E-8990-9C626C619A7C}" type="parTrans" cxnId="{5A459AD3-5FF0-411E-9245-5C84C71B3AA4}">
      <dgm:prSet/>
      <dgm:spPr/>
      <dgm:t>
        <a:bodyPr/>
        <a:lstStyle/>
        <a:p>
          <a:endParaRPr lang="hr-HR"/>
        </a:p>
      </dgm:t>
    </dgm:pt>
    <dgm:pt modelId="{9009B747-A241-4FDD-82CE-C775387C62BC}" type="sibTrans" cxnId="{5A459AD3-5FF0-411E-9245-5C84C71B3AA4}">
      <dgm:prSet/>
      <dgm:spPr/>
      <dgm:t>
        <a:bodyPr/>
        <a:lstStyle/>
        <a:p>
          <a:endParaRPr lang="hr-HR"/>
        </a:p>
      </dgm:t>
    </dgm:pt>
    <dgm:pt modelId="{A005569E-2DD3-4A2B-8DFA-C4A64393DF29}">
      <dgm:prSet phldrT="[Tekst]" custT="1"/>
      <dgm:spPr/>
      <dgm:t>
        <a:bodyPr/>
        <a:lstStyle/>
        <a:p>
          <a:r>
            <a:rPr lang="hr-HR" sz="1800" dirty="0"/>
            <a:t>drugi naziv: bosančica</a:t>
          </a:r>
        </a:p>
      </dgm:t>
    </dgm:pt>
    <dgm:pt modelId="{3155E30B-2C7D-4F47-A54C-367588A2DC84}" type="parTrans" cxnId="{A14AEB2A-14E9-4F6C-A114-8E321C2FFE46}">
      <dgm:prSet/>
      <dgm:spPr/>
      <dgm:t>
        <a:bodyPr/>
        <a:lstStyle/>
        <a:p>
          <a:endParaRPr lang="hr-HR"/>
        </a:p>
      </dgm:t>
    </dgm:pt>
    <dgm:pt modelId="{E9CCE7D3-6DAA-4F72-A030-4D85DB24C617}" type="sibTrans" cxnId="{A14AEB2A-14E9-4F6C-A114-8E321C2FFE46}">
      <dgm:prSet/>
      <dgm:spPr/>
      <dgm:t>
        <a:bodyPr/>
        <a:lstStyle/>
        <a:p>
          <a:endParaRPr lang="hr-HR"/>
        </a:p>
      </dgm:t>
    </dgm:pt>
    <dgm:pt modelId="{EE1537B5-22C5-4422-B58B-54EA08008D6B}">
      <dgm:prSet phldrT="[Tekst]" custT="1"/>
      <dgm:spPr/>
      <dgm:t>
        <a:bodyPr/>
        <a:lstStyle/>
        <a:p>
          <a:r>
            <a:rPr lang="hr-HR" sz="1800" dirty="0"/>
            <a:t>u upotrebi od 12.st.</a:t>
          </a:r>
        </a:p>
      </dgm:t>
    </dgm:pt>
    <dgm:pt modelId="{80E9035A-75EF-4A02-AB55-0AC78F1E121E}" type="parTrans" cxnId="{59C0C66A-1437-473D-8BB8-C40B17BDD8CF}">
      <dgm:prSet/>
      <dgm:spPr/>
      <dgm:t>
        <a:bodyPr/>
        <a:lstStyle/>
        <a:p>
          <a:endParaRPr lang="hr-HR"/>
        </a:p>
      </dgm:t>
    </dgm:pt>
    <dgm:pt modelId="{615AF1E9-C2EF-4B68-B97F-ACF758B59113}" type="sibTrans" cxnId="{59C0C66A-1437-473D-8BB8-C40B17BDD8CF}">
      <dgm:prSet/>
      <dgm:spPr/>
      <dgm:t>
        <a:bodyPr/>
        <a:lstStyle/>
        <a:p>
          <a:endParaRPr lang="hr-HR"/>
        </a:p>
      </dgm:t>
    </dgm:pt>
    <dgm:pt modelId="{991383E8-F26E-4F75-89A5-2066F991D1FE}">
      <dgm:prSet phldrT="[Tekst]" custT="1"/>
      <dgm:spPr/>
      <dgm:t>
        <a:bodyPr/>
        <a:lstStyle/>
        <a:p>
          <a:r>
            <a:rPr lang="hr-HR" sz="1800" dirty="0"/>
            <a:t>sastavio je Konstantin Ćiril</a:t>
          </a:r>
        </a:p>
      </dgm:t>
    </dgm:pt>
    <dgm:pt modelId="{B3BB3D89-77CE-41D2-AA07-4654F2C8EBC4}" type="parTrans" cxnId="{48B5347C-E60A-41B3-9A38-E2F7BFFF371E}">
      <dgm:prSet/>
      <dgm:spPr/>
      <dgm:t>
        <a:bodyPr/>
        <a:lstStyle/>
        <a:p>
          <a:endParaRPr lang="hr-HR"/>
        </a:p>
      </dgm:t>
    </dgm:pt>
    <dgm:pt modelId="{31B4943E-F68E-4BA8-8079-F6FCB400362B}" type="sibTrans" cxnId="{48B5347C-E60A-41B3-9A38-E2F7BFFF371E}">
      <dgm:prSet/>
      <dgm:spPr/>
      <dgm:t>
        <a:bodyPr/>
        <a:lstStyle/>
        <a:p>
          <a:endParaRPr lang="hr-HR"/>
        </a:p>
      </dgm:t>
    </dgm:pt>
    <dgm:pt modelId="{9E5684E0-E8D8-4105-9960-25B3054844C2}" type="pres">
      <dgm:prSet presAssocID="{AEF8B07F-2B4D-467E-AFB4-3A166C3BA692}" presName="Name0" presStyleCnt="0">
        <dgm:presLayoutVars>
          <dgm:dir/>
          <dgm:animLvl val="lvl"/>
          <dgm:resizeHandles val="exact"/>
        </dgm:presLayoutVars>
      </dgm:prSet>
      <dgm:spPr/>
    </dgm:pt>
    <dgm:pt modelId="{00A88816-55A0-444C-8B8F-4D82A9EB6248}" type="pres">
      <dgm:prSet presAssocID="{5B331432-107C-49DB-B67A-8E51C100149A}" presName="composite" presStyleCnt="0"/>
      <dgm:spPr/>
    </dgm:pt>
    <dgm:pt modelId="{A9C6E8A3-A07C-4304-AD10-D4DFD6F80E87}" type="pres">
      <dgm:prSet presAssocID="{5B331432-107C-49DB-B67A-8E51C10014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EEC2C68-71ED-4A4A-85EA-AB9D6E72296F}" type="pres">
      <dgm:prSet presAssocID="{5B331432-107C-49DB-B67A-8E51C100149A}" presName="desTx" presStyleLbl="alignAccFollowNode1" presStyleIdx="0" presStyleCnt="3">
        <dgm:presLayoutVars>
          <dgm:bulletEnabled val="1"/>
        </dgm:presLayoutVars>
      </dgm:prSet>
      <dgm:spPr/>
    </dgm:pt>
    <dgm:pt modelId="{5AE88A92-181D-4D53-9631-0003B122D221}" type="pres">
      <dgm:prSet presAssocID="{228B1C79-CB04-48BA-8E7C-2B3AEA471ADB}" presName="space" presStyleCnt="0"/>
      <dgm:spPr/>
    </dgm:pt>
    <dgm:pt modelId="{AE5FB5FF-C4E3-4966-9573-21F015010FA9}" type="pres">
      <dgm:prSet presAssocID="{83B20F21-6FE3-48D2-84E0-120BA2895187}" presName="composite" presStyleCnt="0"/>
      <dgm:spPr/>
    </dgm:pt>
    <dgm:pt modelId="{22D6D17A-DDC2-4A7B-B319-3442E74921AB}" type="pres">
      <dgm:prSet presAssocID="{83B20F21-6FE3-48D2-84E0-120BA289518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A75B085-5584-488B-9668-C33ABFF7CF85}" type="pres">
      <dgm:prSet presAssocID="{83B20F21-6FE3-48D2-84E0-120BA2895187}" presName="desTx" presStyleLbl="alignAccFollowNode1" presStyleIdx="1" presStyleCnt="3">
        <dgm:presLayoutVars>
          <dgm:bulletEnabled val="1"/>
        </dgm:presLayoutVars>
      </dgm:prSet>
      <dgm:spPr/>
    </dgm:pt>
    <dgm:pt modelId="{3A725D59-21DC-4A9C-8307-DC5F921D7847}" type="pres">
      <dgm:prSet presAssocID="{ED498D42-6057-4A49-A07A-BF3F5029BE5C}" presName="space" presStyleCnt="0"/>
      <dgm:spPr/>
    </dgm:pt>
    <dgm:pt modelId="{9C109B2D-78E6-4B83-A724-43F3EB53490F}" type="pres">
      <dgm:prSet presAssocID="{7D1F6306-2E8D-4D84-B99A-DD26B5309234}" presName="composite" presStyleCnt="0"/>
      <dgm:spPr/>
    </dgm:pt>
    <dgm:pt modelId="{E5968996-757D-4EA5-8FFC-6A7228422C38}" type="pres">
      <dgm:prSet presAssocID="{7D1F6306-2E8D-4D84-B99A-DD26B530923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4D3002A-0740-480F-B6BB-4C30FE6CF43D}" type="pres">
      <dgm:prSet presAssocID="{7D1F6306-2E8D-4D84-B99A-DD26B530923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3AC2012-EA5F-43E1-8B15-6C301356D6FB}" type="presOf" srcId="{E579D343-83B7-4B2E-9C6B-EA3771481554}" destId="{8EEC2C68-71ED-4A4A-85EA-AB9D6E72296F}" srcOrd="0" destOrd="0" presId="urn:microsoft.com/office/officeart/2005/8/layout/hList1"/>
    <dgm:cxn modelId="{A14AEB2A-14E9-4F6C-A114-8E321C2FFE46}" srcId="{7D1F6306-2E8D-4D84-B99A-DD26B5309234}" destId="{A005569E-2DD3-4A2B-8DFA-C4A64393DF29}" srcOrd="0" destOrd="0" parTransId="{3155E30B-2C7D-4F47-A54C-367588A2DC84}" sibTransId="{E9CCE7D3-6DAA-4F72-A030-4D85DB24C617}"/>
    <dgm:cxn modelId="{1CE64330-3D46-4173-88D6-7BEDA74F1BA6}" type="presOf" srcId="{83B20F21-6FE3-48D2-84E0-120BA2895187}" destId="{22D6D17A-DDC2-4A7B-B319-3442E74921AB}" srcOrd="0" destOrd="0" presId="urn:microsoft.com/office/officeart/2005/8/layout/hList1"/>
    <dgm:cxn modelId="{3FE6CC32-DFEC-4A42-8E66-7E767540AC3E}" type="presOf" srcId="{A2CFFA59-070C-4788-AED3-44F27D2FD824}" destId="{8EEC2C68-71ED-4A4A-85EA-AB9D6E72296F}" srcOrd="0" destOrd="1" presId="urn:microsoft.com/office/officeart/2005/8/layout/hList1"/>
    <dgm:cxn modelId="{A4C76C39-98F0-4816-9B72-C36A23E83AB3}" type="presOf" srcId="{EE1537B5-22C5-4422-B58B-54EA08008D6B}" destId="{54D3002A-0740-480F-B6BB-4C30FE6CF43D}" srcOrd="0" destOrd="1" presId="urn:microsoft.com/office/officeart/2005/8/layout/hList1"/>
    <dgm:cxn modelId="{2C1E343B-0C86-4458-9845-7DCAE1126F62}" srcId="{83B20F21-6FE3-48D2-84E0-120BA2895187}" destId="{E568DB40-BBAE-4CC7-8CF9-C2410FF04D2B}" srcOrd="0" destOrd="0" parTransId="{ACAC5019-5B24-4D1A-AC27-7763B7E4CE85}" sibTransId="{F0A33F2C-DED8-4AE6-9672-0C7248974FF4}"/>
    <dgm:cxn modelId="{B181735E-8068-41CD-904D-C4F315BD4A12}" type="presOf" srcId="{991383E8-F26E-4F75-89A5-2066F991D1FE}" destId="{6A75B085-5584-488B-9668-C33ABFF7CF85}" srcOrd="0" destOrd="2" presId="urn:microsoft.com/office/officeart/2005/8/layout/hList1"/>
    <dgm:cxn modelId="{43723E46-2BF6-43B7-8258-0B5B720F1445}" srcId="{5B331432-107C-49DB-B67A-8E51C100149A}" destId="{A2CFFA59-070C-4788-AED3-44F27D2FD824}" srcOrd="1" destOrd="0" parTransId="{124CEE49-1153-45F0-8D3C-B6AE0566B0C7}" sibTransId="{953E54F5-1115-4637-BD88-E720CDDF1CF1}"/>
    <dgm:cxn modelId="{59C0C66A-1437-473D-8BB8-C40B17BDD8CF}" srcId="{7D1F6306-2E8D-4D84-B99A-DD26B5309234}" destId="{EE1537B5-22C5-4422-B58B-54EA08008D6B}" srcOrd="1" destOrd="0" parTransId="{80E9035A-75EF-4A02-AB55-0AC78F1E121E}" sibTransId="{615AF1E9-C2EF-4B68-B97F-ACF758B59113}"/>
    <dgm:cxn modelId="{292A6954-753C-4AF7-8393-9A96B7CDA285}" type="presOf" srcId="{AEF8B07F-2B4D-467E-AFB4-3A166C3BA692}" destId="{9E5684E0-E8D8-4105-9960-25B3054844C2}" srcOrd="0" destOrd="0" presId="urn:microsoft.com/office/officeart/2005/8/layout/hList1"/>
    <dgm:cxn modelId="{EFDC6156-A3B2-4F00-B1AA-1150E0AACE9D}" type="presOf" srcId="{5B331432-107C-49DB-B67A-8E51C100149A}" destId="{A9C6E8A3-A07C-4304-AD10-D4DFD6F80E87}" srcOrd="0" destOrd="0" presId="urn:microsoft.com/office/officeart/2005/8/layout/hList1"/>
    <dgm:cxn modelId="{4F07407A-AAED-4C12-B857-2A325EBED154}" srcId="{83B20F21-6FE3-48D2-84E0-120BA2895187}" destId="{B6123EF4-9E20-43D1-88E7-C868454D94B8}" srcOrd="1" destOrd="0" parTransId="{71909806-E17A-41DA-8750-596F06C15ED5}" sibTransId="{B50CF487-7A34-46B8-9E23-9DA100049B38}"/>
    <dgm:cxn modelId="{48B5347C-E60A-41B3-9A38-E2F7BFFF371E}" srcId="{83B20F21-6FE3-48D2-84E0-120BA2895187}" destId="{991383E8-F26E-4F75-89A5-2066F991D1FE}" srcOrd="2" destOrd="0" parTransId="{B3BB3D89-77CE-41D2-AA07-4654F2C8EBC4}" sibTransId="{31B4943E-F68E-4BA8-8079-F6FCB400362B}"/>
    <dgm:cxn modelId="{967BA69E-3668-464B-AC3B-17BA95E3E612}" srcId="{AEF8B07F-2B4D-467E-AFB4-3A166C3BA692}" destId="{5B331432-107C-49DB-B67A-8E51C100149A}" srcOrd="0" destOrd="0" parTransId="{59076B0F-543D-465B-A76A-73A97DBC2063}" sibTransId="{228B1C79-CB04-48BA-8E7C-2B3AEA471ADB}"/>
    <dgm:cxn modelId="{3D3D9CA7-4409-4D42-818B-CDB3D8F5C2D9}" type="presOf" srcId="{E568DB40-BBAE-4CC7-8CF9-C2410FF04D2B}" destId="{6A75B085-5584-488B-9668-C33ABFF7CF85}" srcOrd="0" destOrd="0" presId="urn:microsoft.com/office/officeart/2005/8/layout/hList1"/>
    <dgm:cxn modelId="{8BA821AE-B74F-4C2C-A358-038B434864B6}" type="presOf" srcId="{A005569E-2DD3-4A2B-8DFA-C4A64393DF29}" destId="{54D3002A-0740-480F-B6BB-4C30FE6CF43D}" srcOrd="0" destOrd="0" presId="urn:microsoft.com/office/officeart/2005/8/layout/hList1"/>
    <dgm:cxn modelId="{1B4B20C5-12BA-427E-A235-1F0D654E40F3}" type="presOf" srcId="{B6123EF4-9E20-43D1-88E7-C868454D94B8}" destId="{6A75B085-5584-488B-9668-C33ABFF7CF85}" srcOrd="0" destOrd="1" presId="urn:microsoft.com/office/officeart/2005/8/layout/hList1"/>
    <dgm:cxn modelId="{5A459AD3-5FF0-411E-9245-5C84C71B3AA4}" srcId="{AEF8B07F-2B4D-467E-AFB4-3A166C3BA692}" destId="{7D1F6306-2E8D-4D84-B99A-DD26B5309234}" srcOrd="2" destOrd="0" parTransId="{33834E57-B5CB-419E-8990-9C626C619A7C}" sibTransId="{9009B747-A241-4FDD-82CE-C775387C62BC}"/>
    <dgm:cxn modelId="{6692DBF2-A3A8-48CE-BF80-35C029F5D4A8}" type="presOf" srcId="{7D1F6306-2E8D-4D84-B99A-DD26B5309234}" destId="{E5968996-757D-4EA5-8FFC-6A7228422C38}" srcOrd="0" destOrd="0" presId="urn:microsoft.com/office/officeart/2005/8/layout/hList1"/>
    <dgm:cxn modelId="{B2EBB0F3-A8F4-4E44-B985-1A97EEC6CB24}" srcId="{AEF8B07F-2B4D-467E-AFB4-3A166C3BA692}" destId="{83B20F21-6FE3-48D2-84E0-120BA2895187}" srcOrd="1" destOrd="0" parTransId="{33EE1B9C-D8D2-40C2-A765-E2B73C07D0EB}" sibTransId="{ED498D42-6057-4A49-A07A-BF3F5029BE5C}"/>
    <dgm:cxn modelId="{B0952AF5-B66D-4918-9848-61BEB6ACD8C0}" srcId="{5B331432-107C-49DB-B67A-8E51C100149A}" destId="{E579D343-83B7-4B2E-9C6B-EA3771481554}" srcOrd="0" destOrd="0" parTransId="{8DE920E6-B794-4081-AD7D-692BF605B87C}" sibTransId="{6CB97640-CBF8-4386-94C8-EDAECB5B79EB}"/>
    <dgm:cxn modelId="{E656FB39-A24A-4F76-8E74-BBE52559745B}" type="presParOf" srcId="{9E5684E0-E8D8-4105-9960-25B3054844C2}" destId="{00A88816-55A0-444C-8B8F-4D82A9EB6248}" srcOrd="0" destOrd="0" presId="urn:microsoft.com/office/officeart/2005/8/layout/hList1"/>
    <dgm:cxn modelId="{6A7BA293-736E-4F70-9CA0-F249F1E2E899}" type="presParOf" srcId="{00A88816-55A0-444C-8B8F-4D82A9EB6248}" destId="{A9C6E8A3-A07C-4304-AD10-D4DFD6F80E87}" srcOrd="0" destOrd="0" presId="urn:microsoft.com/office/officeart/2005/8/layout/hList1"/>
    <dgm:cxn modelId="{243DC652-30C9-48DE-AE4D-7F5A0C755AB3}" type="presParOf" srcId="{00A88816-55A0-444C-8B8F-4D82A9EB6248}" destId="{8EEC2C68-71ED-4A4A-85EA-AB9D6E72296F}" srcOrd="1" destOrd="0" presId="urn:microsoft.com/office/officeart/2005/8/layout/hList1"/>
    <dgm:cxn modelId="{B15A9804-F7DC-4B4E-B6B9-C1F37D63C460}" type="presParOf" srcId="{9E5684E0-E8D8-4105-9960-25B3054844C2}" destId="{5AE88A92-181D-4D53-9631-0003B122D221}" srcOrd="1" destOrd="0" presId="urn:microsoft.com/office/officeart/2005/8/layout/hList1"/>
    <dgm:cxn modelId="{65E0DA87-7249-46EC-A65F-9D435D070161}" type="presParOf" srcId="{9E5684E0-E8D8-4105-9960-25B3054844C2}" destId="{AE5FB5FF-C4E3-4966-9573-21F015010FA9}" srcOrd="2" destOrd="0" presId="urn:microsoft.com/office/officeart/2005/8/layout/hList1"/>
    <dgm:cxn modelId="{8AB6B63B-7D52-4BDF-911B-3FA827CD8BC4}" type="presParOf" srcId="{AE5FB5FF-C4E3-4966-9573-21F015010FA9}" destId="{22D6D17A-DDC2-4A7B-B319-3442E74921AB}" srcOrd="0" destOrd="0" presId="urn:microsoft.com/office/officeart/2005/8/layout/hList1"/>
    <dgm:cxn modelId="{6BFF3DE2-06B9-4674-B711-A6990D219761}" type="presParOf" srcId="{AE5FB5FF-C4E3-4966-9573-21F015010FA9}" destId="{6A75B085-5584-488B-9668-C33ABFF7CF85}" srcOrd="1" destOrd="0" presId="urn:microsoft.com/office/officeart/2005/8/layout/hList1"/>
    <dgm:cxn modelId="{05E7C485-7BB9-4D6F-AFD0-D2D26BCFF443}" type="presParOf" srcId="{9E5684E0-E8D8-4105-9960-25B3054844C2}" destId="{3A725D59-21DC-4A9C-8307-DC5F921D7847}" srcOrd="3" destOrd="0" presId="urn:microsoft.com/office/officeart/2005/8/layout/hList1"/>
    <dgm:cxn modelId="{84DE3C94-14E5-4369-9289-69D9F96136FE}" type="presParOf" srcId="{9E5684E0-E8D8-4105-9960-25B3054844C2}" destId="{9C109B2D-78E6-4B83-A724-43F3EB53490F}" srcOrd="4" destOrd="0" presId="urn:microsoft.com/office/officeart/2005/8/layout/hList1"/>
    <dgm:cxn modelId="{DC56C3DE-E255-43C2-844C-D3832DC63B0E}" type="presParOf" srcId="{9C109B2D-78E6-4B83-A724-43F3EB53490F}" destId="{E5968996-757D-4EA5-8FFC-6A7228422C38}" srcOrd="0" destOrd="0" presId="urn:microsoft.com/office/officeart/2005/8/layout/hList1"/>
    <dgm:cxn modelId="{30D8159A-4EFB-447D-8FA7-BAC0095DA88C}" type="presParOf" srcId="{9C109B2D-78E6-4B83-A724-43F3EB53490F}" destId="{54D3002A-0740-480F-B6BB-4C30FE6CF4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4322BA-AE30-4AE4-AD61-F99F2D1EF6DF}" type="doc">
      <dgm:prSet loTypeId="urn:microsoft.com/office/officeart/2005/8/layout/hierarchy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C3B9C1EF-7D07-4482-917D-78009F6FDCF8}">
      <dgm:prSet phldrT="[Tekst]" custT="1"/>
      <dgm:spPr>
        <a:xfrm>
          <a:off x="1695804" y="258618"/>
          <a:ext cx="1394705" cy="697352"/>
        </a:xfrm>
      </dgm:spPr>
      <dgm:t>
        <a:bodyPr/>
        <a:lstStyle/>
        <a:p>
          <a:pPr algn="ctr">
            <a:buNone/>
          </a:pPr>
          <a:endParaRPr lang="hr-HR" sz="1800" b="1" dirty="0">
            <a:latin typeface="+mn-lt"/>
            <a:ea typeface="+mn-ea"/>
            <a:cs typeface="Times New Roman" pitchFamily="18" charset="0"/>
          </a:endParaRPr>
        </a:p>
      </dgm:t>
    </dgm:pt>
    <dgm:pt modelId="{478043B5-FA89-4A2C-96AE-8CDC83F8A3AB}" type="parTrans" cxnId="{868E7778-9AA0-4E77-953C-1B73CA60B27A}">
      <dgm:prSet/>
      <dgm:spPr/>
      <dgm:t>
        <a:bodyPr/>
        <a:lstStyle/>
        <a:p>
          <a:pPr algn="ctr"/>
          <a:endParaRPr lang="hr-HR"/>
        </a:p>
      </dgm:t>
    </dgm:pt>
    <dgm:pt modelId="{0DBABFDD-2A34-4253-9CA2-247D6EE0354B}" type="sibTrans" cxnId="{868E7778-9AA0-4E77-953C-1B73CA60B27A}">
      <dgm:prSet/>
      <dgm:spPr/>
      <dgm:t>
        <a:bodyPr/>
        <a:lstStyle/>
        <a:p>
          <a:pPr algn="ctr"/>
          <a:endParaRPr lang="hr-HR"/>
        </a:p>
      </dgm:t>
    </dgm:pt>
    <dgm:pt modelId="{F67E4F04-63A0-416E-8459-2A2BF5532F08}">
      <dgm:prSet phldrT="[Tekst]" custT="1"/>
      <dgm:spPr>
        <a:xfrm>
          <a:off x="2756" y="1311879"/>
          <a:ext cx="1394705" cy="984187"/>
        </a:xfrm>
      </dgm:spPr>
      <dgm:t>
        <a:bodyPr/>
        <a:lstStyle/>
        <a:p>
          <a:pPr algn="ctr">
            <a:buNone/>
          </a:pPr>
          <a:r>
            <a:rPr lang="hr-HR" sz="1800" dirty="0">
              <a:latin typeface="+mn-lt"/>
              <a:ea typeface="+mn-ea"/>
              <a:cs typeface="Times New Roman" pitchFamily="18" charset="0"/>
            </a:rPr>
            <a:t>̶  prošla svršena radnja</a:t>
          </a:r>
        </a:p>
        <a:p>
          <a:pPr algn="ctr">
            <a:buNone/>
          </a:pPr>
          <a:r>
            <a:rPr lang="hr-HR" sz="1800" dirty="0">
              <a:latin typeface="+mn-lt"/>
              <a:ea typeface="+mn-ea"/>
              <a:cs typeface="Times New Roman" pitchFamily="18" charset="0"/>
            </a:rPr>
            <a:t>̶  tvori se od svršenih glagola</a:t>
          </a:r>
        </a:p>
      </dgm:t>
    </dgm:pt>
    <dgm:pt modelId="{6D2F50A0-36E9-41F0-AD7F-3AD8297A2E38}" type="parTrans" cxnId="{51A3DC57-8F09-4D4D-9A66-AED696E980AA}">
      <dgm:prSet/>
      <dgm:spPr>
        <a:xfrm>
          <a:off x="700109" y="955971"/>
          <a:ext cx="1693047" cy="355907"/>
        </a:xfrm>
      </dgm:spPr>
      <dgm:t>
        <a:bodyPr/>
        <a:lstStyle/>
        <a:p>
          <a:pPr algn="ctr"/>
          <a:endParaRPr lang="hr-HR"/>
        </a:p>
      </dgm:t>
    </dgm:pt>
    <dgm:pt modelId="{9A80D385-9ABF-43D3-A2A0-C3EFA5F3FBEE}" type="sibTrans" cxnId="{51A3DC57-8F09-4D4D-9A66-AED696E980AA}">
      <dgm:prSet/>
      <dgm:spPr/>
      <dgm:t>
        <a:bodyPr/>
        <a:lstStyle/>
        <a:p>
          <a:pPr algn="ctr"/>
          <a:endParaRPr lang="hr-HR"/>
        </a:p>
      </dgm:t>
    </dgm:pt>
    <dgm:pt modelId="{6FB02272-06BE-413C-AACD-8158768A2093}">
      <dgm:prSet phldrT="[Tekst]" custT="1"/>
      <dgm:spPr>
        <a:xfrm>
          <a:off x="1690350" y="1311879"/>
          <a:ext cx="1394705" cy="697352"/>
        </a:xfrm>
      </dgm:spPr>
      <dgm:t>
        <a:bodyPr/>
        <a:lstStyle/>
        <a:p>
          <a:pPr algn="ctr">
            <a:buNone/>
          </a:pPr>
          <a:r>
            <a:rPr lang="hr-HR" sz="1800" dirty="0">
              <a:latin typeface="+mn-lt"/>
              <a:ea typeface="+mn-ea"/>
              <a:cs typeface="Times New Roman" pitchFamily="18" charset="0"/>
            </a:rPr>
            <a:t>̶  jednostavan glagolski oblik</a:t>
          </a:r>
        </a:p>
      </dgm:t>
    </dgm:pt>
    <dgm:pt modelId="{4EAA0D38-7D56-4E8A-9F22-9462B968B2F7}" type="parTrans" cxnId="{0BB90066-4933-4062-898A-39665A2BEBB4}">
      <dgm:prSet/>
      <dgm:spPr>
        <a:xfrm>
          <a:off x="2341983" y="955971"/>
          <a:ext cx="91440" cy="355907"/>
        </a:xfrm>
      </dgm:spPr>
      <dgm:t>
        <a:bodyPr/>
        <a:lstStyle/>
        <a:p>
          <a:pPr algn="ctr"/>
          <a:endParaRPr lang="hr-HR"/>
        </a:p>
      </dgm:t>
    </dgm:pt>
    <dgm:pt modelId="{CCB08C36-CE71-47CE-AB97-388ED2895E17}" type="sibTrans" cxnId="{0BB90066-4933-4062-898A-39665A2BEBB4}">
      <dgm:prSet/>
      <dgm:spPr/>
      <dgm:t>
        <a:bodyPr/>
        <a:lstStyle/>
        <a:p>
          <a:pPr algn="ctr"/>
          <a:endParaRPr lang="hr-HR"/>
        </a:p>
      </dgm:t>
    </dgm:pt>
    <dgm:pt modelId="{59C3A792-B9F2-4505-B73D-58F196D68978}">
      <dgm:prSet phldrT="[Tekst]" custT="1"/>
      <dgm:spPr>
        <a:xfrm>
          <a:off x="3377944" y="1311879"/>
          <a:ext cx="2105698" cy="1566881"/>
        </a:xfrm>
      </dgm:spPr>
      <dgm:t>
        <a:bodyPr/>
        <a:lstStyle/>
        <a:p>
          <a:pPr algn="ctr">
            <a:buNone/>
          </a:pP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-h, 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Times New Roman" pitchFamily="18" charset="0"/>
            </a:rPr>
            <a:t>-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Times New Roman"/>
            </a:rPr>
            <a:t>ø, -ø, </a:t>
          </a:r>
          <a:b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</a:b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-smo, -ste,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še</a:t>
          </a:r>
          <a:endParaRPr lang="hr-HR" sz="18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  <a:ea typeface="+mn-ea"/>
            <a:cs typeface="Times New Roman"/>
          </a:endParaRPr>
        </a:p>
        <a:p>
          <a:pPr algn="ctr">
            <a:buNone/>
          </a:pPr>
          <a:r>
            <a:rPr lang="hr-HR" sz="1800" dirty="0">
              <a:latin typeface="+mn-lt"/>
              <a:ea typeface="+mn-ea"/>
              <a:cs typeface="Times New Roman"/>
            </a:rPr>
            <a:t>(ako osnova završava </a:t>
          </a:r>
          <a:r>
            <a:rPr lang="hr-HR" sz="1800" b="1" dirty="0">
              <a:latin typeface="+mn-lt"/>
              <a:ea typeface="+mn-ea"/>
              <a:cs typeface="Times New Roman"/>
            </a:rPr>
            <a:t>samoglasnikom</a:t>
          </a:r>
          <a:r>
            <a:rPr lang="hr-HR" sz="1800" dirty="0">
              <a:latin typeface="+mn-lt"/>
              <a:ea typeface="+mn-ea"/>
              <a:cs typeface="Times New Roman"/>
            </a:rPr>
            <a:t>)</a:t>
          </a:r>
          <a:endParaRPr lang="hr-HR" sz="1800" dirty="0">
            <a:latin typeface="+mn-lt"/>
            <a:ea typeface="+mn-ea"/>
            <a:cs typeface="Times New Roman" pitchFamily="18" charset="0"/>
          </a:endParaRPr>
        </a:p>
      </dgm:t>
    </dgm:pt>
    <dgm:pt modelId="{02A283BE-D50A-47DF-8FF4-7CEF54374D2B}" type="parTrans" cxnId="{5AE1F363-E11E-4F09-A5E1-874A2A6B3A87}">
      <dgm:prSet/>
      <dgm:spPr>
        <a:xfrm>
          <a:off x="2393156" y="955971"/>
          <a:ext cx="2037636" cy="355907"/>
        </a:xfrm>
      </dgm:spPr>
      <dgm:t>
        <a:bodyPr/>
        <a:lstStyle/>
        <a:p>
          <a:pPr algn="ctr"/>
          <a:endParaRPr lang="hr-HR"/>
        </a:p>
      </dgm:t>
    </dgm:pt>
    <dgm:pt modelId="{041B1A47-1835-4FAC-B1A2-9179D1EDCDA7}" type="sibTrans" cxnId="{5AE1F363-E11E-4F09-A5E1-874A2A6B3A87}">
      <dgm:prSet/>
      <dgm:spPr/>
      <dgm:t>
        <a:bodyPr/>
        <a:lstStyle/>
        <a:p>
          <a:pPr algn="ctr"/>
          <a:endParaRPr lang="hr-HR"/>
        </a:p>
      </dgm:t>
    </dgm:pt>
    <dgm:pt modelId="{E0D52AA0-E150-4408-90CE-7CE0CC9380B7}">
      <dgm:prSet phldrT="[Tekst]" custT="1"/>
      <dgm:spPr>
        <a:xfrm>
          <a:off x="3377944" y="1311879"/>
          <a:ext cx="2105698" cy="1566881"/>
        </a:xfrm>
      </dgm:spPr>
      <dgm:t>
        <a:bodyPr/>
        <a:lstStyle/>
        <a:p>
          <a:pPr algn="ctr">
            <a:buNone/>
          </a:pP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-oh, -e, -e, </a:t>
          </a:r>
          <a:b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</a:b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-osmo, -oste, -oše</a:t>
          </a:r>
        </a:p>
        <a:p>
          <a:pPr algn="ctr">
            <a:buNone/>
          </a:pPr>
          <a:r>
            <a:rPr lang="hr-HR" sz="1800" dirty="0">
              <a:latin typeface="+mn-lt"/>
              <a:ea typeface="+mn-ea"/>
              <a:cs typeface="Times New Roman"/>
            </a:rPr>
            <a:t>(ako osnova završava </a:t>
          </a:r>
          <a:r>
            <a:rPr lang="hr-HR" sz="1800" b="1" dirty="0">
              <a:latin typeface="+mn-lt"/>
              <a:ea typeface="+mn-ea"/>
              <a:cs typeface="Times New Roman"/>
            </a:rPr>
            <a:t>suglasnikom</a:t>
          </a:r>
          <a:r>
            <a:rPr lang="hr-HR" sz="1800" dirty="0">
              <a:latin typeface="+mn-lt"/>
              <a:ea typeface="+mn-ea"/>
              <a:cs typeface="Times New Roman"/>
            </a:rPr>
            <a:t>)</a:t>
          </a:r>
          <a:endParaRPr lang="hr-HR" sz="1800" dirty="0">
            <a:latin typeface="+mn-lt"/>
            <a:ea typeface="+mn-ea"/>
            <a:cs typeface="Times New Roman" pitchFamily="18" charset="0"/>
          </a:endParaRPr>
        </a:p>
      </dgm:t>
    </dgm:pt>
    <dgm:pt modelId="{584C25F3-2F66-4E3C-8392-5172D26BD809}" type="parTrans" cxnId="{AB6D1992-3936-46E2-8C44-42E502FEE9C6}">
      <dgm:prSet/>
      <dgm:spPr/>
      <dgm:t>
        <a:bodyPr/>
        <a:lstStyle/>
        <a:p>
          <a:endParaRPr lang="hr-HR"/>
        </a:p>
      </dgm:t>
    </dgm:pt>
    <dgm:pt modelId="{8666BA3F-F83E-4BA0-98B0-71B0ED65C683}" type="sibTrans" cxnId="{AB6D1992-3936-46E2-8C44-42E502FEE9C6}">
      <dgm:prSet/>
      <dgm:spPr/>
      <dgm:t>
        <a:bodyPr/>
        <a:lstStyle/>
        <a:p>
          <a:endParaRPr lang="hr-HR"/>
        </a:p>
      </dgm:t>
    </dgm:pt>
    <dgm:pt modelId="{A17FFAC2-475F-4AAB-ACE8-EB028A4D098C}" type="pres">
      <dgm:prSet presAssocID="{904322BA-AE30-4AE4-AD61-F99F2D1EF6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E4BF61-F4CA-45D8-AB77-0C30D8747A43}" type="pres">
      <dgm:prSet presAssocID="{C3B9C1EF-7D07-4482-917D-78009F6FDCF8}" presName="hierRoot1" presStyleCnt="0"/>
      <dgm:spPr/>
    </dgm:pt>
    <dgm:pt modelId="{A8B6ED37-0E38-4C4F-8607-4031CA7567E8}" type="pres">
      <dgm:prSet presAssocID="{C3B9C1EF-7D07-4482-917D-78009F6FDCF8}" presName="composite" presStyleCnt="0"/>
      <dgm:spPr/>
    </dgm:pt>
    <dgm:pt modelId="{CC735AD8-1E91-4D47-A0C0-73669FCD85DC}" type="pres">
      <dgm:prSet presAssocID="{C3B9C1EF-7D07-4482-917D-78009F6FDCF8}" presName="background" presStyleLbl="node0" presStyleIdx="0" presStyleCnt="1"/>
      <dgm:spPr/>
    </dgm:pt>
    <dgm:pt modelId="{49C96E60-5B6E-48BE-AD95-BECC1E18E670}" type="pres">
      <dgm:prSet presAssocID="{C3B9C1EF-7D07-4482-917D-78009F6FDCF8}" presName="text" presStyleLbl="fgAcc0" presStyleIdx="0" presStyleCnt="1">
        <dgm:presLayoutVars>
          <dgm:chPref val="3"/>
        </dgm:presLayoutVars>
      </dgm:prSet>
      <dgm:spPr>
        <a:prstGeom prst="snip2SameRect">
          <a:avLst/>
        </a:prstGeom>
      </dgm:spPr>
    </dgm:pt>
    <dgm:pt modelId="{3F1E47B6-2CB9-42F7-A01D-651538A9A5B8}" type="pres">
      <dgm:prSet presAssocID="{C3B9C1EF-7D07-4482-917D-78009F6FDCF8}" presName="hierChild2" presStyleCnt="0"/>
      <dgm:spPr/>
    </dgm:pt>
    <dgm:pt modelId="{0448649D-B97E-4F2A-8D7E-1FDEC2EE83D1}" type="pres">
      <dgm:prSet presAssocID="{6D2F50A0-36E9-41F0-AD7F-3AD8297A2E38}" presName="Name10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1693047" y="0"/>
              </a:moveTo>
              <a:lnTo>
                <a:pt x="1693047" y="209463"/>
              </a:lnTo>
              <a:lnTo>
                <a:pt x="0" y="209463"/>
              </a:lnTo>
              <a:lnTo>
                <a:pt x="0" y="355907"/>
              </a:lnTo>
            </a:path>
          </a:pathLst>
        </a:custGeom>
      </dgm:spPr>
    </dgm:pt>
    <dgm:pt modelId="{AC438E5E-119E-4B80-9B88-9977DD7EB59C}" type="pres">
      <dgm:prSet presAssocID="{F67E4F04-63A0-416E-8459-2A2BF5532F08}" presName="hierRoot2" presStyleCnt="0"/>
      <dgm:spPr/>
    </dgm:pt>
    <dgm:pt modelId="{C127CE07-4FE4-4031-BD55-3F08D9AF4688}" type="pres">
      <dgm:prSet presAssocID="{F67E4F04-63A0-416E-8459-2A2BF5532F08}" presName="composite2" presStyleCnt="0"/>
      <dgm:spPr/>
    </dgm:pt>
    <dgm:pt modelId="{3AF0BDD7-9231-49A6-B7F8-62FB51862AB7}" type="pres">
      <dgm:prSet presAssocID="{F67E4F04-63A0-416E-8459-2A2BF5532F08}" presName="background2" presStyleLbl="node2" presStyleIdx="0" presStyleCnt="4"/>
      <dgm:spPr/>
    </dgm:pt>
    <dgm:pt modelId="{561D3DAB-22C0-4AF4-996A-E62F4C43C888}" type="pres">
      <dgm:prSet presAssocID="{F67E4F04-63A0-416E-8459-2A2BF5532F08}" presName="text2" presStyleLbl="fgAcc2" presStyleIdx="0" presStyleCnt="4">
        <dgm:presLayoutVars>
          <dgm:chPref val="3"/>
        </dgm:presLayoutVars>
      </dgm:prSet>
      <dgm:spPr>
        <a:prstGeom prst="snip2SameRect">
          <a:avLst/>
        </a:prstGeom>
      </dgm:spPr>
    </dgm:pt>
    <dgm:pt modelId="{E1FB74E3-E47C-4E6D-AF5A-C519FAFB3505}" type="pres">
      <dgm:prSet presAssocID="{F67E4F04-63A0-416E-8459-2A2BF5532F08}" presName="hierChild3" presStyleCnt="0"/>
      <dgm:spPr/>
    </dgm:pt>
    <dgm:pt modelId="{001F5D54-5C24-475B-BCC3-821F6315CEB1}" type="pres">
      <dgm:prSet presAssocID="{4EAA0D38-7D56-4E8A-9F22-9462B968B2F7}" presName="Name10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51173" y="0"/>
              </a:moveTo>
              <a:lnTo>
                <a:pt x="51173" y="209463"/>
              </a:lnTo>
              <a:lnTo>
                <a:pt x="45720" y="209463"/>
              </a:lnTo>
              <a:lnTo>
                <a:pt x="45720" y="355907"/>
              </a:lnTo>
            </a:path>
          </a:pathLst>
        </a:custGeom>
      </dgm:spPr>
    </dgm:pt>
    <dgm:pt modelId="{EF99E11E-0009-4ABD-AA50-D26C2AE96203}" type="pres">
      <dgm:prSet presAssocID="{6FB02272-06BE-413C-AACD-8158768A2093}" presName="hierRoot2" presStyleCnt="0"/>
      <dgm:spPr/>
    </dgm:pt>
    <dgm:pt modelId="{B0A4DBF4-8BEF-4444-B69D-E689A30751C7}" type="pres">
      <dgm:prSet presAssocID="{6FB02272-06BE-413C-AACD-8158768A2093}" presName="composite2" presStyleCnt="0"/>
      <dgm:spPr/>
    </dgm:pt>
    <dgm:pt modelId="{A2D3A2A4-2AF7-4748-9AFC-818B47FC5CD1}" type="pres">
      <dgm:prSet presAssocID="{6FB02272-06BE-413C-AACD-8158768A2093}" presName="background2" presStyleLbl="node2" presStyleIdx="1" presStyleCnt="4"/>
      <dgm:spPr/>
    </dgm:pt>
    <dgm:pt modelId="{01C0EF41-B432-448E-B6BE-C86713F51022}" type="pres">
      <dgm:prSet presAssocID="{6FB02272-06BE-413C-AACD-8158768A2093}" presName="text2" presStyleLbl="fgAcc2" presStyleIdx="1" presStyleCnt="4">
        <dgm:presLayoutVars>
          <dgm:chPref val="3"/>
        </dgm:presLayoutVars>
      </dgm:prSet>
      <dgm:spPr>
        <a:prstGeom prst="snip2SameRect">
          <a:avLst/>
        </a:prstGeom>
      </dgm:spPr>
    </dgm:pt>
    <dgm:pt modelId="{ACE4FC46-1256-45B9-8F0A-432F9085DE37}" type="pres">
      <dgm:prSet presAssocID="{6FB02272-06BE-413C-AACD-8158768A2093}" presName="hierChild3" presStyleCnt="0"/>
      <dgm:spPr/>
    </dgm:pt>
    <dgm:pt modelId="{AA1F16F5-54F5-40C4-B4E8-E65EACE6EE78}" type="pres">
      <dgm:prSet presAssocID="{02A283BE-D50A-47DF-8FF4-7CEF54374D2B}" presName="Name10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63"/>
              </a:lnTo>
              <a:lnTo>
                <a:pt x="2037636" y="209463"/>
              </a:lnTo>
              <a:lnTo>
                <a:pt x="2037636" y="355907"/>
              </a:lnTo>
            </a:path>
          </a:pathLst>
        </a:custGeom>
      </dgm:spPr>
    </dgm:pt>
    <dgm:pt modelId="{9EE221E8-6561-4613-9050-DF67A80035F9}" type="pres">
      <dgm:prSet presAssocID="{59C3A792-B9F2-4505-B73D-58F196D68978}" presName="hierRoot2" presStyleCnt="0"/>
      <dgm:spPr/>
    </dgm:pt>
    <dgm:pt modelId="{28B94F12-CC93-4FCB-918B-1E48666BA873}" type="pres">
      <dgm:prSet presAssocID="{59C3A792-B9F2-4505-B73D-58F196D68978}" presName="composite2" presStyleCnt="0"/>
      <dgm:spPr/>
    </dgm:pt>
    <dgm:pt modelId="{507CBE48-A474-4609-91C9-F973BF7174A1}" type="pres">
      <dgm:prSet presAssocID="{59C3A792-B9F2-4505-B73D-58F196D68978}" presName="background2" presStyleLbl="node2" presStyleIdx="2" presStyleCnt="4"/>
      <dgm:spPr>
        <a:solidFill>
          <a:schemeClr val="accent4">
            <a:lumMod val="40000"/>
            <a:lumOff val="60000"/>
          </a:schemeClr>
        </a:solidFill>
      </dgm:spPr>
    </dgm:pt>
    <dgm:pt modelId="{2B348388-FE80-42DC-A702-A835B74C9DD3}" type="pres">
      <dgm:prSet presAssocID="{59C3A792-B9F2-4505-B73D-58F196D68978}" presName="text2" presStyleLbl="fgAcc2" presStyleIdx="2" presStyleCnt="4" custScaleX="108975">
        <dgm:presLayoutVars>
          <dgm:chPref val="3"/>
        </dgm:presLayoutVars>
      </dgm:prSet>
      <dgm:spPr>
        <a:prstGeom prst="snip2SameRect">
          <a:avLst/>
        </a:prstGeom>
      </dgm:spPr>
    </dgm:pt>
    <dgm:pt modelId="{E0676122-E276-483A-9C75-9A7AE3BFC39F}" type="pres">
      <dgm:prSet presAssocID="{59C3A792-B9F2-4505-B73D-58F196D68978}" presName="hierChild3" presStyleCnt="0"/>
      <dgm:spPr/>
    </dgm:pt>
    <dgm:pt modelId="{FBA7264E-3A5C-4431-BBA9-1FFB20587BCC}" type="pres">
      <dgm:prSet presAssocID="{584C25F3-2F66-4E3C-8392-5172D26BD809}" presName="Name10" presStyleLbl="parChTrans1D2" presStyleIdx="3" presStyleCnt="4"/>
      <dgm:spPr/>
    </dgm:pt>
    <dgm:pt modelId="{49109167-DFFE-4E4B-81FC-26405AB16D81}" type="pres">
      <dgm:prSet presAssocID="{E0D52AA0-E150-4408-90CE-7CE0CC9380B7}" presName="hierRoot2" presStyleCnt="0"/>
      <dgm:spPr/>
    </dgm:pt>
    <dgm:pt modelId="{ADDCA60D-591F-41AC-81B3-24D9252CFD4D}" type="pres">
      <dgm:prSet presAssocID="{E0D52AA0-E150-4408-90CE-7CE0CC9380B7}" presName="composite2" presStyleCnt="0"/>
      <dgm:spPr/>
    </dgm:pt>
    <dgm:pt modelId="{2D33DA76-4078-45A0-A4D4-AA6514CD220C}" type="pres">
      <dgm:prSet presAssocID="{E0D52AA0-E150-4408-90CE-7CE0CC9380B7}" presName="background2" presStyleLbl="node2" presStyleIdx="3" presStyleCnt="4"/>
      <dgm:spPr>
        <a:solidFill>
          <a:schemeClr val="accent4">
            <a:lumMod val="50000"/>
          </a:schemeClr>
        </a:solidFill>
      </dgm:spPr>
    </dgm:pt>
    <dgm:pt modelId="{8F9D0657-94A0-448B-8B60-B6E5CA150C4B}" type="pres">
      <dgm:prSet presAssocID="{E0D52AA0-E150-4408-90CE-7CE0CC9380B7}" presName="text2" presStyleLbl="fgAcc2" presStyleIdx="3" presStyleCnt="4">
        <dgm:presLayoutVars>
          <dgm:chPref val="3"/>
        </dgm:presLayoutVars>
      </dgm:prSet>
      <dgm:spPr/>
    </dgm:pt>
    <dgm:pt modelId="{7AEF3B4F-6235-41BE-9DA2-9DCADB291273}" type="pres">
      <dgm:prSet presAssocID="{E0D52AA0-E150-4408-90CE-7CE0CC9380B7}" presName="hierChild3" presStyleCnt="0"/>
      <dgm:spPr/>
    </dgm:pt>
  </dgm:ptLst>
  <dgm:cxnLst>
    <dgm:cxn modelId="{2698DB36-A390-494C-B69C-EF970C9F18EE}" type="presOf" srcId="{C3B9C1EF-7D07-4482-917D-78009F6FDCF8}" destId="{49C96E60-5B6E-48BE-AD95-BECC1E18E670}" srcOrd="0" destOrd="0" presId="urn:microsoft.com/office/officeart/2005/8/layout/hierarchy1"/>
    <dgm:cxn modelId="{5AE1F363-E11E-4F09-A5E1-874A2A6B3A87}" srcId="{C3B9C1EF-7D07-4482-917D-78009F6FDCF8}" destId="{59C3A792-B9F2-4505-B73D-58F196D68978}" srcOrd="2" destOrd="0" parTransId="{02A283BE-D50A-47DF-8FF4-7CEF54374D2B}" sibTransId="{041B1A47-1835-4FAC-B1A2-9179D1EDCDA7}"/>
    <dgm:cxn modelId="{0BB90066-4933-4062-898A-39665A2BEBB4}" srcId="{C3B9C1EF-7D07-4482-917D-78009F6FDCF8}" destId="{6FB02272-06BE-413C-AACD-8158768A2093}" srcOrd="1" destOrd="0" parTransId="{4EAA0D38-7D56-4E8A-9F22-9462B968B2F7}" sibTransId="{CCB08C36-CE71-47CE-AB97-388ED2895E17}"/>
    <dgm:cxn modelId="{C87D776F-847A-446D-A922-EA76170EC8EE}" type="presOf" srcId="{02A283BE-D50A-47DF-8FF4-7CEF54374D2B}" destId="{AA1F16F5-54F5-40C4-B4E8-E65EACE6EE78}" srcOrd="0" destOrd="0" presId="urn:microsoft.com/office/officeart/2005/8/layout/hierarchy1"/>
    <dgm:cxn modelId="{93FDD14F-6F90-4130-872D-996477BEB6E4}" type="presOf" srcId="{6FB02272-06BE-413C-AACD-8158768A2093}" destId="{01C0EF41-B432-448E-B6BE-C86713F51022}" srcOrd="0" destOrd="0" presId="urn:microsoft.com/office/officeart/2005/8/layout/hierarchy1"/>
    <dgm:cxn modelId="{06DF4250-7168-4F53-8614-9D78E3EAC8E3}" type="presOf" srcId="{6D2F50A0-36E9-41F0-AD7F-3AD8297A2E38}" destId="{0448649D-B97E-4F2A-8D7E-1FDEC2EE83D1}" srcOrd="0" destOrd="0" presId="urn:microsoft.com/office/officeart/2005/8/layout/hierarchy1"/>
    <dgm:cxn modelId="{51A3DC57-8F09-4D4D-9A66-AED696E980AA}" srcId="{C3B9C1EF-7D07-4482-917D-78009F6FDCF8}" destId="{F67E4F04-63A0-416E-8459-2A2BF5532F08}" srcOrd="0" destOrd="0" parTransId="{6D2F50A0-36E9-41F0-AD7F-3AD8297A2E38}" sibTransId="{9A80D385-9ABF-43D3-A2A0-C3EFA5F3FBEE}"/>
    <dgm:cxn modelId="{868E7778-9AA0-4E77-953C-1B73CA60B27A}" srcId="{904322BA-AE30-4AE4-AD61-F99F2D1EF6DF}" destId="{C3B9C1EF-7D07-4482-917D-78009F6FDCF8}" srcOrd="0" destOrd="0" parTransId="{478043B5-FA89-4A2C-96AE-8CDC83F8A3AB}" sibTransId="{0DBABFDD-2A34-4253-9CA2-247D6EE0354B}"/>
    <dgm:cxn modelId="{51432889-C5BD-4620-A27A-F7D299EFCC1C}" type="presOf" srcId="{59C3A792-B9F2-4505-B73D-58F196D68978}" destId="{2B348388-FE80-42DC-A702-A835B74C9DD3}" srcOrd="0" destOrd="0" presId="urn:microsoft.com/office/officeart/2005/8/layout/hierarchy1"/>
    <dgm:cxn modelId="{AB6D1992-3936-46E2-8C44-42E502FEE9C6}" srcId="{C3B9C1EF-7D07-4482-917D-78009F6FDCF8}" destId="{E0D52AA0-E150-4408-90CE-7CE0CC9380B7}" srcOrd="3" destOrd="0" parTransId="{584C25F3-2F66-4E3C-8392-5172D26BD809}" sibTransId="{8666BA3F-F83E-4BA0-98B0-71B0ED65C683}"/>
    <dgm:cxn modelId="{AB269FA9-3DD0-4A04-9496-573F53B0F025}" type="presOf" srcId="{904322BA-AE30-4AE4-AD61-F99F2D1EF6DF}" destId="{A17FFAC2-475F-4AAB-ACE8-EB028A4D098C}" srcOrd="0" destOrd="0" presId="urn:microsoft.com/office/officeart/2005/8/layout/hierarchy1"/>
    <dgm:cxn modelId="{CA27DDBC-A441-4733-B01B-A1489D97B1E5}" type="presOf" srcId="{584C25F3-2F66-4E3C-8392-5172D26BD809}" destId="{FBA7264E-3A5C-4431-BBA9-1FFB20587BCC}" srcOrd="0" destOrd="0" presId="urn:microsoft.com/office/officeart/2005/8/layout/hierarchy1"/>
    <dgm:cxn modelId="{A8C42AC4-DF9E-4921-8F8F-67F457C97CBB}" type="presOf" srcId="{F67E4F04-63A0-416E-8459-2A2BF5532F08}" destId="{561D3DAB-22C0-4AF4-996A-E62F4C43C888}" srcOrd="0" destOrd="0" presId="urn:microsoft.com/office/officeart/2005/8/layout/hierarchy1"/>
    <dgm:cxn modelId="{6115D4CC-7ACE-4CA7-8962-109C0B474EDD}" type="presOf" srcId="{4EAA0D38-7D56-4E8A-9F22-9462B968B2F7}" destId="{001F5D54-5C24-475B-BCC3-821F6315CEB1}" srcOrd="0" destOrd="0" presId="urn:microsoft.com/office/officeart/2005/8/layout/hierarchy1"/>
    <dgm:cxn modelId="{4C5B78F6-B006-4C3B-9E4A-297FAAFCB9EF}" type="presOf" srcId="{E0D52AA0-E150-4408-90CE-7CE0CC9380B7}" destId="{8F9D0657-94A0-448B-8B60-B6E5CA150C4B}" srcOrd="0" destOrd="0" presId="urn:microsoft.com/office/officeart/2005/8/layout/hierarchy1"/>
    <dgm:cxn modelId="{A8ED76CA-DEFE-4B8A-A768-A2ACFCE3054D}" type="presParOf" srcId="{A17FFAC2-475F-4AAB-ACE8-EB028A4D098C}" destId="{25E4BF61-F4CA-45D8-AB77-0C30D8747A43}" srcOrd="0" destOrd="0" presId="urn:microsoft.com/office/officeart/2005/8/layout/hierarchy1"/>
    <dgm:cxn modelId="{E81BADB7-A514-487E-967A-4EE0B285B519}" type="presParOf" srcId="{25E4BF61-F4CA-45D8-AB77-0C30D8747A43}" destId="{A8B6ED37-0E38-4C4F-8607-4031CA7567E8}" srcOrd="0" destOrd="0" presId="urn:microsoft.com/office/officeart/2005/8/layout/hierarchy1"/>
    <dgm:cxn modelId="{2D8F3D4E-A910-46BF-A015-65B9BD751314}" type="presParOf" srcId="{A8B6ED37-0E38-4C4F-8607-4031CA7567E8}" destId="{CC735AD8-1E91-4D47-A0C0-73669FCD85DC}" srcOrd="0" destOrd="0" presId="urn:microsoft.com/office/officeart/2005/8/layout/hierarchy1"/>
    <dgm:cxn modelId="{11B64BEC-E33E-48B1-8737-8E7C1DF1DB74}" type="presParOf" srcId="{A8B6ED37-0E38-4C4F-8607-4031CA7567E8}" destId="{49C96E60-5B6E-48BE-AD95-BECC1E18E670}" srcOrd="1" destOrd="0" presId="urn:microsoft.com/office/officeart/2005/8/layout/hierarchy1"/>
    <dgm:cxn modelId="{7D077927-8C75-4ACA-9664-12F3A8FBAFA4}" type="presParOf" srcId="{25E4BF61-F4CA-45D8-AB77-0C30D8747A43}" destId="{3F1E47B6-2CB9-42F7-A01D-651538A9A5B8}" srcOrd="1" destOrd="0" presId="urn:microsoft.com/office/officeart/2005/8/layout/hierarchy1"/>
    <dgm:cxn modelId="{F9D1410B-FBEE-4F4B-8A83-6FEE0B039E66}" type="presParOf" srcId="{3F1E47B6-2CB9-42F7-A01D-651538A9A5B8}" destId="{0448649D-B97E-4F2A-8D7E-1FDEC2EE83D1}" srcOrd="0" destOrd="0" presId="urn:microsoft.com/office/officeart/2005/8/layout/hierarchy1"/>
    <dgm:cxn modelId="{FCB0A8DA-E059-4187-8731-64D384B4E42E}" type="presParOf" srcId="{3F1E47B6-2CB9-42F7-A01D-651538A9A5B8}" destId="{AC438E5E-119E-4B80-9B88-9977DD7EB59C}" srcOrd="1" destOrd="0" presId="urn:microsoft.com/office/officeart/2005/8/layout/hierarchy1"/>
    <dgm:cxn modelId="{F08D5092-CF36-4330-9F40-D22D5B00F398}" type="presParOf" srcId="{AC438E5E-119E-4B80-9B88-9977DD7EB59C}" destId="{C127CE07-4FE4-4031-BD55-3F08D9AF4688}" srcOrd="0" destOrd="0" presId="urn:microsoft.com/office/officeart/2005/8/layout/hierarchy1"/>
    <dgm:cxn modelId="{EEE712EA-E073-4B4A-ADCD-489AC27E4763}" type="presParOf" srcId="{C127CE07-4FE4-4031-BD55-3F08D9AF4688}" destId="{3AF0BDD7-9231-49A6-B7F8-62FB51862AB7}" srcOrd="0" destOrd="0" presId="urn:microsoft.com/office/officeart/2005/8/layout/hierarchy1"/>
    <dgm:cxn modelId="{E8AB8FB9-41FF-4678-9CEA-79533E56C303}" type="presParOf" srcId="{C127CE07-4FE4-4031-BD55-3F08D9AF4688}" destId="{561D3DAB-22C0-4AF4-996A-E62F4C43C888}" srcOrd="1" destOrd="0" presId="urn:microsoft.com/office/officeart/2005/8/layout/hierarchy1"/>
    <dgm:cxn modelId="{87B1F0AE-3ED0-4AF7-9BB1-BAA6B141FC28}" type="presParOf" srcId="{AC438E5E-119E-4B80-9B88-9977DD7EB59C}" destId="{E1FB74E3-E47C-4E6D-AF5A-C519FAFB3505}" srcOrd="1" destOrd="0" presId="urn:microsoft.com/office/officeart/2005/8/layout/hierarchy1"/>
    <dgm:cxn modelId="{90BFBEE1-3F9C-44AA-B23F-392A4866225A}" type="presParOf" srcId="{3F1E47B6-2CB9-42F7-A01D-651538A9A5B8}" destId="{001F5D54-5C24-475B-BCC3-821F6315CEB1}" srcOrd="2" destOrd="0" presId="urn:microsoft.com/office/officeart/2005/8/layout/hierarchy1"/>
    <dgm:cxn modelId="{841FF5CE-FC8A-47BD-9CD2-BD08E29D4B8C}" type="presParOf" srcId="{3F1E47B6-2CB9-42F7-A01D-651538A9A5B8}" destId="{EF99E11E-0009-4ABD-AA50-D26C2AE96203}" srcOrd="3" destOrd="0" presId="urn:microsoft.com/office/officeart/2005/8/layout/hierarchy1"/>
    <dgm:cxn modelId="{BC1F4899-0F98-4593-81E1-6F34B5976F20}" type="presParOf" srcId="{EF99E11E-0009-4ABD-AA50-D26C2AE96203}" destId="{B0A4DBF4-8BEF-4444-B69D-E689A30751C7}" srcOrd="0" destOrd="0" presId="urn:microsoft.com/office/officeart/2005/8/layout/hierarchy1"/>
    <dgm:cxn modelId="{EC90A211-5B2C-4756-AD30-4E1072A77111}" type="presParOf" srcId="{B0A4DBF4-8BEF-4444-B69D-E689A30751C7}" destId="{A2D3A2A4-2AF7-4748-9AFC-818B47FC5CD1}" srcOrd="0" destOrd="0" presId="urn:microsoft.com/office/officeart/2005/8/layout/hierarchy1"/>
    <dgm:cxn modelId="{D24567E9-F4D7-4434-BBD0-AC2690463DA3}" type="presParOf" srcId="{B0A4DBF4-8BEF-4444-B69D-E689A30751C7}" destId="{01C0EF41-B432-448E-B6BE-C86713F51022}" srcOrd="1" destOrd="0" presId="urn:microsoft.com/office/officeart/2005/8/layout/hierarchy1"/>
    <dgm:cxn modelId="{773E5FCD-AFA0-41B0-83FB-3542516601AA}" type="presParOf" srcId="{EF99E11E-0009-4ABD-AA50-D26C2AE96203}" destId="{ACE4FC46-1256-45B9-8F0A-432F9085DE37}" srcOrd="1" destOrd="0" presId="urn:microsoft.com/office/officeart/2005/8/layout/hierarchy1"/>
    <dgm:cxn modelId="{CD392140-A9E7-4096-919E-0603A04E3069}" type="presParOf" srcId="{3F1E47B6-2CB9-42F7-A01D-651538A9A5B8}" destId="{AA1F16F5-54F5-40C4-B4E8-E65EACE6EE78}" srcOrd="4" destOrd="0" presId="urn:microsoft.com/office/officeart/2005/8/layout/hierarchy1"/>
    <dgm:cxn modelId="{98BBBC7E-304C-465D-A23E-0FBCDD73E27B}" type="presParOf" srcId="{3F1E47B6-2CB9-42F7-A01D-651538A9A5B8}" destId="{9EE221E8-6561-4613-9050-DF67A80035F9}" srcOrd="5" destOrd="0" presId="urn:microsoft.com/office/officeart/2005/8/layout/hierarchy1"/>
    <dgm:cxn modelId="{E7F4999F-0CC4-4E1D-8234-EB9330CC27C0}" type="presParOf" srcId="{9EE221E8-6561-4613-9050-DF67A80035F9}" destId="{28B94F12-CC93-4FCB-918B-1E48666BA873}" srcOrd="0" destOrd="0" presId="urn:microsoft.com/office/officeart/2005/8/layout/hierarchy1"/>
    <dgm:cxn modelId="{CC715410-BEBD-483D-A58E-D7C1A344DB42}" type="presParOf" srcId="{28B94F12-CC93-4FCB-918B-1E48666BA873}" destId="{507CBE48-A474-4609-91C9-F973BF7174A1}" srcOrd="0" destOrd="0" presId="urn:microsoft.com/office/officeart/2005/8/layout/hierarchy1"/>
    <dgm:cxn modelId="{1FDD8C01-8AB0-470B-AD5B-B1DF7D0D404E}" type="presParOf" srcId="{28B94F12-CC93-4FCB-918B-1E48666BA873}" destId="{2B348388-FE80-42DC-A702-A835B74C9DD3}" srcOrd="1" destOrd="0" presId="urn:microsoft.com/office/officeart/2005/8/layout/hierarchy1"/>
    <dgm:cxn modelId="{8B6CC337-7A69-41AE-85B4-27038EDEE2EB}" type="presParOf" srcId="{9EE221E8-6561-4613-9050-DF67A80035F9}" destId="{E0676122-E276-483A-9C75-9A7AE3BFC39F}" srcOrd="1" destOrd="0" presId="urn:microsoft.com/office/officeart/2005/8/layout/hierarchy1"/>
    <dgm:cxn modelId="{C1A6CBB4-05CA-4C9F-9BF0-031A42EEAA51}" type="presParOf" srcId="{3F1E47B6-2CB9-42F7-A01D-651538A9A5B8}" destId="{FBA7264E-3A5C-4431-BBA9-1FFB20587BCC}" srcOrd="6" destOrd="0" presId="urn:microsoft.com/office/officeart/2005/8/layout/hierarchy1"/>
    <dgm:cxn modelId="{559BF639-FABE-4345-A42C-13630A45AC99}" type="presParOf" srcId="{3F1E47B6-2CB9-42F7-A01D-651538A9A5B8}" destId="{49109167-DFFE-4E4B-81FC-26405AB16D81}" srcOrd="7" destOrd="0" presId="urn:microsoft.com/office/officeart/2005/8/layout/hierarchy1"/>
    <dgm:cxn modelId="{4FAA0DDB-C2C4-44B6-9FCE-2B5F533B1CEE}" type="presParOf" srcId="{49109167-DFFE-4E4B-81FC-26405AB16D81}" destId="{ADDCA60D-591F-41AC-81B3-24D9252CFD4D}" srcOrd="0" destOrd="0" presId="urn:microsoft.com/office/officeart/2005/8/layout/hierarchy1"/>
    <dgm:cxn modelId="{0435250C-E608-46C6-9294-50742B8E70DE}" type="presParOf" srcId="{ADDCA60D-591F-41AC-81B3-24D9252CFD4D}" destId="{2D33DA76-4078-45A0-A4D4-AA6514CD220C}" srcOrd="0" destOrd="0" presId="urn:microsoft.com/office/officeart/2005/8/layout/hierarchy1"/>
    <dgm:cxn modelId="{7DE37C99-8FB6-4D89-83CA-200FB746DD2E}" type="presParOf" srcId="{ADDCA60D-591F-41AC-81B3-24D9252CFD4D}" destId="{8F9D0657-94A0-448B-8B60-B6E5CA150C4B}" srcOrd="1" destOrd="0" presId="urn:microsoft.com/office/officeart/2005/8/layout/hierarchy1"/>
    <dgm:cxn modelId="{23794151-04B2-49AE-AF8F-CB4FBD9367B1}" type="presParOf" srcId="{49109167-DFFE-4E4B-81FC-26405AB16D81}" destId="{7AEF3B4F-6235-41BE-9DA2-9DCADB2912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F6EB0C-F0D6-4693-97C4-D6EAFC9BDF88}" type="doc">
      <dgm:prSet loTypeId="urn:microsoft.com/office/officeart/2005/8/layout/hierarchy4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B2ABA95D-B22A-49CE-8A2A-5863605CFE77}">
      <dgm:prSet phldrT="[Tekst]" custT="1"/>
      <dgm:spPr>
        <a:xfrm>
          <a:off x="1941202" y="807720"/>
          <a:ext cx="1603995" cy="801997"/>
        </a:xfrm>
      </dgm:spPr>
      <dgm:t>
        <a:bodyPr/>
        <a:lstStyle/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jednostavan glagolski oblik</a:t>
          </a:r>
        </a:p>
      </dgm:t>
    </dgm:pt>
    <dgm:pt modelId="{6B8A4F7C-AC6C-4A5D-AA2B-5C0A081ED792}" type="parTrans" cxnId="{E1620F4F-B1AE-41AA-A2CE-3882E43CFCA6}">
      <dgm:prSet/>
      <dgm:spPr>
        <a:xfrm>
          <a:off x="2697479" y="470881"/>
          <a:ext cx="91440" cy="336838"/>
        </a:xfrm>
      </dgm:spPr>
      <dgm:t>
        <a:bodyPr/>
        <a:lstStyle/>
        <a:p>
          <a:endParaRPr lang="hr-HR"/>
        </a:p>
      </dgm:t>
    </dgm:pt>
    <dgm:pt modelId="{05222C15-02BE-4AF0-A1DA-DB6DCB06CBC8}" type="sibTrans" cxnId="{E1620F4F-B1AE-41AA-A2CE-3882E43CFCA6}">
      <dgm:prSet/>
      <dgm:spPr/>
      <dgm:t>
        <a:bodyPr/>
        <a:lstStyle/>
        <a:p>
          <a:endParaRPr lang="hr-HR"/>
        </a:p>
      </dgm:t>
    </dgm:pt>
    <dgm:pt modelId="{5F91857F-1115-4D18-A231-7828C746D415}">
      <dgm:prSet phldrT="[Tekst]" custT="1"/>
      <dgm:spPr>
        <a:xfrm>
          <a:off x="3882036" y="807720"/>
          <a:ext cx="1603995" cy="1945004"/>
        </a:xfrm>
        <a:solidFill>
          <a:srgbClr val="4D7830"/>
        </a:solidFill>
      </dgm:spPr>
      <dgm:t>
        <a:bodyPr/>
        <a:lstStyle/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-ah,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aše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aše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</a:t>
          </a:r>
        </a:p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asmo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aste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ahu</a:t>
          </a:r>
          <a:endParaRPr lang="hr-HR" sz="18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gm:t>
    </dgm:pt>
    <dgm:pt modelId="{A45C07BF-2F34-4B18-9D75-1AA9813844DC}" type="parTrans" cxnId="{46D2CCBF-C190-4979-858E-48316A3944BF}">
      <dgm:prSet/>
      <dgm:spPr>
        <a:xfrm>
          <a:off x="2743200" y="470881"/>
          <a:ext cx="1940834" cy="336838"/>
        </a:xfrm>
      </dgm:spPr>
      <dgm:t>
        <a:bodyPr/>
        <a:lstStyle/>
        <a:p>
          <a:endParaRPr lang="hr-HR"/>
        </a:p>
      </dgm:t>
    </dgm:pt>
    <dgm:pt modelId="{EC8EE22A-AF38-4C25-B8FE-6415A6AE7C75}" type="sibTrans" cxnId="{46D2CCBF-C190-4979-858E-48316A3944BF}">
      <dgm:prSet/>
      <dgm:spPr/>
      <dgm:t>
        <a:bodyPr/>
        <a:lstStyle/>
        <a:p>
          <a:endParaRPr lang="hr-HR"/>
        </a:p>
      </dgm:t>
    </dgm:pt>
    <dgm:pt modelId="{23A3DF32-E89F-474F-AEB3-235A3018A0B0}">
      <dgm:prSet phldrT="[Tekst]" custT="1"/>
      <dgm:spPr>
        <a:xfrm>
          <a:off x="368" y="807720"/>
          <a:ext cx="1603995" cy="801997"/>
        </a:xfrm>
      </dgm:spPr>
      <dgm:t>
        <a:bodyPr/>
        <a:lstStyle/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prošla </a:t>
          </a:r>
          <a:r>
            <a:rPr lang="hr-HR" sz="1800" b="1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nesvršena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 radnja</a:t>
          </a:r>
        </a:p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tvori se od nesvršenih glagola</a:t>
          </a:r>
        </a:p>
      </dgm:t>
    </dgm:pt>
    <dgm:pt modelId="{2E6978DA-FBCA-40C3-9F51-104748F80D47}" type="sibTrans" cxnId="{C8E6C483-C910-4177-9405-F94EA0B8034A}">
      <dgm:prSet/>
      <dgm:spPr/>
      <dgm:t>
        <a:bodyPr/>
        <a:lstStyle/>
        <a:p>
          <a:endParaRPr lang="hr-HR"/>
        </a:p>
      </dgm:t>
    </dgm:pt>
    <dgm:pt modelId="{2C8C1CCB-21C1-4D27-A66D-50EBF5BA2D8F}" type="parTrans" cxnId="{C8E6C483-C910-4177-9405-F94EA0B8034A}">
      <dgm:prSet/>
      <dgm:spPr>
        <a:xfrm>
          <a:off x="802365" y="470881"/>
          <a:ext cx="1940834" cy="336838"/>
        </a:xfrm>
      </dgm:spPr>
      <dgm:t>
        <a:bodyPr/>
        <a:lstStyle/>
        <a:p>
          <a:endParaRPr lang="hr-HR"/>
        </a:p>
      </dgm:t>
    </dgm:pt>
    <dgm:pt modelId="{6A69838B-C28B-4BCD-8ED1-D2E480A80A6C}">
      <dgm:prSet phldrT="[Tekst]" custT="1"/>
      <dgm:spPr>
        <a:xfrm>
          <a:off x="3882036" y="807720"/>
          <a:ext cx="1603995" cy="1945004"/>
        </a:xfrm>
        <a:solidFill>
          <a:srgbClr val="61953D"/>
        </a:solidFill>
      </dgm:spPr>
      <dgm:t>
        <a:bodyPr/>
        <a:lstStyle/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jah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-jaše, -jaše,</a:t>
          </a:r>
        </a:p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jasmo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jaste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jahu</a:t>
          </a:r>
          <a:endParaRPr lang="hr-HR" sz="18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gm:t>
    </dgm:pt>
    <dgm:pt modelId="{E8B394C6-475F-4A35-90A2-72C4F1A1CB23}" type="parTrans" cxnId="{C6E9615C-74E9-462B-803E-1E924A11537D}">
      <dgm:prSet/>
      <dgm:spPr/>
      <dgm:t>
        <a:bodyPr/>
        <a:lstStyle/>
        <a:p>
          <a:endParaRPr lang="hr-HR"/>
        </a:p>
      </dgm:t>
    </dgm:pt>
    <dgm:pt modelId="{210AED83-06E1-4089-82DA-DE695C1C4212}" type="sibTrans" cxnId="{C6E9615C-74E9-462B-803E-1E924A11537D}">
      <dgm:prSet/>
      <dgm:spPr/>
      <dgm:t>
        <a:bodyPr/>
        <a:lstStyle/>
        <a:p>
          <a:endParaRPr lang="hr-HR"/>
        </a:p>
      </dgm:t>
    </dgm:pt>
    <dgm:pt modelId="{8CB63319-E989-4E6C-B6B5-5C9DF9047481}">
      <dgm:prSet phldrT="[Tekst]" custT="1"/>
      <dgm:spPr>
        <a:xfrm>
          <a:off x="3882036" y="807720"/>
          <a:ext cx="1603995" cy="1945004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ijah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ijaše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ijaše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</a:t>
          </a:r>
        </a:p>
        <a:p>
          <a:pPr>
            <a:buNone/>
          </a:pP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ijasmo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ijaste</a:t>
          </a:r>
          <a:r>
            <a:rPr lang="hr-HR" sz="1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ijahu</a:t>
          </a:r>
          <a:endParaRPr lang="hr-HR" sz="18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gm:t>
    </dgm:pt>
    <dgm:pt modelId="{1068B5F6-B941-448B-B908-E59F3C1D5FD0}" type="parTrans" cxnId="{0B5BD453-DE60-4685-BCF4-683F3C035699}">
      <dgm:prSet/>
      <dgm:spPr/>
      <dgm:t>
        <a:bodyPr/>
        <a:lstStyle/>
        <a:p>
          <a:endParaRPr lang="hr-HR"/>
        </a:p>
      </dgm:t>
    </dgm:pt>
    <dgm:pt modelId="{9B63E75F-30D3-4140-8B27-E02A4059E615}" type="sibTrans" cxnId="{0B5BD453-DE60-4685-BCF4-683F3C035699}">
      <dgm:prSet/>
      <dgm:spPr/>
      <dgm:t>
        <a:bodyPr/>
        <a:lstStyle/>
        <a:p>
          <a:endParaRPr lang="hr-HR"/>
        </a:p>
      </dgm:t>
    </dgm:pt>
    <dgm:pt modelId="{A4CAC49D-03A0-47FB-BAB1-A06D5DB67137}">
      <dgm:prSet phldrT="[Tekst]" custT="1"/>
      <dgm:spPr>
        <a:xfrm>
          <a:off x="1941202" y="66674"/>
          <a:ext cx="1603995" cy="404206"/>
        </a:xfrm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endParaRPr lang="hr-HR" sz="1800" dirty="0">
            <a:solidFill>
              <a:schemeClr val="tx2">
                <a:lumMod val="50000"/>
              </a:schemeClr>
            </a:solidFill>
            <a:latin typeface="+mn-lt"/>
            <a:ea typeface="+mn-ea"/>
            <a:cs typeface="Times New Roman" pitchFamily="18" charset="0"/>
          </a:endParaRPr>
        </a:p>
      </dgm:t>
    </dgm:pt>
    <dgm:pt modelId="{9BE24511-1ECA-4848-B85F-A4033EFF74A9}" type="sibTrans" cxnId="{2FB4B84D-0CA6-4AA1-A846-E87B5592058A}">
      <dgm:prSet/>
      <dgm:spPr/>
      <dgm:t>
        <a:bodyPr/>
        <a:lstStyle/>
        <a:p>
          <a:endParaRPr lang="hr-HR"/>
        </a:p>
      </dgm:t>
    </dgm:pt>
    <dgm:pt modelId="{E44EDD08-22D5-4A82-B246-C6408FAEB5D3}" type="parTrans" cxnId="{2FB4B84D-0CA6-4AA1-A846-E87B5592058A}">
      <dgm:prSet/>
      <dgm:spPr/>
      <dgm:t>
        <a:bodyPr/>
        <a:lstStyle/>
        <a:p>
          <a:endParaRPr lang="hr-HR"/>
        </a:p>
      </dgm:t>
    </dgm:pt>
    <dgm:pt modelId="{7E2C6916-4622-4AB4-9AE0-2F0FBE59D303}" type="pres">
      <dgm:prSet presAssocID="{B2F6EB0C-F0D6-4693-97C4-D6EAFC9BDF8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E4C90E-AC6E-4DA1-9EBE-6861AC64108B}" type="pres">
      <dgm:prSet presAssocID="{A4CAC49D-03A0-47FB-BAB1-A06D5DB67137}" presName="vertOne" presStyleCnt="0"/>
      <dgm:spPr/>
    </dgm:pt>
    <dgm:pt modelId="{B6E8004A-72EA-43D2-81EA-74ED39014A95}" type="pres">
      <dgm:prSet presAssocID="{A4CAC49D-03A0-47FB-BAB1-A06D5DB67137}" presName="txOne" presStyleLbl="node0" presStyleIdx="0" presStyleCnt="1" custScaleX="100164" custScaleY="21171" custLinFactNeighborX="32" custLinFactNeighborY="77391">
        <dgm:presLayoutVars>
          <dgm:chPref val="3"/>
        </dgm:presLayoutVars>
      </dgm:prSet>
      <dgm:spPr/>
    </dgm:pt>
    <dgm:pt modelId="{24643A6E-33C4-4C9A-9941-162843145130}" type="pres">
      <dgm:prSet presAssocID="{A4CAC49D-03A0-47FB-BAB1-A06D5DB67137}" presName="parTransOne" presStyleCnt="0"/>
      <dgm:spPr/>
    </dgm:pt>
    <dgm:pt modelId="{5A1D0370-B91A-4AEE-BE40-F2F5AB9BFD41}" type="pres">
      <dgm:prSet presAssocID="{A4CAC49D-03A0-47FB-BAB1-A06D5DB67137}" presName="horzOne" presStyleCnt="0"/>
      <dgm:spPr/>
    </dgm:pt>
    <dgm:pt modelId="{A2F60F5A-9FE7-4E20-8C58-FFB59AD6F20B}" type="pres">
      <dgm:prSet presAssocID="{23A3DF32-E89F-474F-AEB3-235A3018A0B0}" presName="vertTwo" presStyleCnt="0"/>
      <dgm:spPr/>
    </dgm:pt>
    <dgm:pt modelId="{ED850D79-E32F-4BC3-9A41-6BF67F15530A}" type="pres">
      <dgm:prSet presAssocID="{23A3DF32-E89F-474F-AEB3-235A3018A0B0}" presName="txTwo" presStyleLbl="node2" presStyleIdx="0" presStyleCnt="5" custScaleX="131869">
        <dgm:presLayoutVars>
          <dgm:chPref val="3"/>
        </dgm:presLayoutVars>
      </dgm:prSet>
      <dgm:spPr/>
    </dgm:pt>
    <dgm:pt modelId="{75918439-FADA-4A53-80D5-B84AA733A11C}" type="pres">
      <dgm:prSet presAssocID="{23A3DF32-E89F-474F-AEB3-235A3018A0B0}" presName="horzTwo" presStyleCnt="0"/>
      <dgm:spPr/>
    </dgm:pt>
    <dgm:pt modelId="{37DC09C1-6769-4161-A718-4B9877FF7E52}" type="pres">
      <dgm:prSet presAssocID="{2E6978DA-FBCA-40C3-9F51-104748F80D47}" presName="sibSpaceTwo" presStyleCnt="0"/>
      <dgm:spPr/>
    </dgm:pt>
    <dgm:pt modelId="{C6710C31-6C6B-478D-96CB-503CF5380DB3}" type="pres">
      <dgm:prSet presAssocID="{B2ABA95D-B22A-49CE-8A2A-5863605CFE77}" presName="vertTwo" presStyleCnt="0"/>
      <dgm:spPr/>
    </dgm:pt>
    <dgm:pt modelId="{FA08BD25-B543-47A1-9CCF-9F5F43D88A7E}" type="pres">
      <dgm:prSet presAssocID="{B2ABA95D-B22A-49CE-8A2A-5863605CFE77}" presName="txTwo" presStyleLbl="node2" presStyleIdx="1" presStyleCnt="5" custScaleX="118406">
        <dgm:presLayoutVars>
          <dgm:chPref val="3"/>
        </dgm:presLayoutVars>
      </dgm:prSet>
      <dgm:spPr/>
    </dgm:pt>
    <dgm:pt modelId="{F6F9AD16-544B-4068-BFE7-707D64D67FE0}" type="pres">
      <dgm:prSet presAssocID="{B2ABA95D-B22A-49CE-8A2A-5863605CFE77}" presName="horzTwo" presStyleCnt="0"/>
      <dgm:spPr/>
    </dgm:pt>
    <dgm:pt modelId="{6757D4AE-3E20-453C-84B6-AADEDB9D6212}" type="pres">
      <dgm:prSet presAssocID="{05222C15-02BE-4AF0-A1DA-DB6DCB06CBC8}" presName="sibSpaceTwo" presStyleCnt="0"/>
      <dgm:spPr/>
    </dgm:pt>
    <dgm:pt modelId="{AFBD5A6F-6BEC-48DD-B8D5-3A04F3A7555C}" type="pres">
      <dgm:prSet presAssocID="{5F91857F-1115-4D18-A231-7828C746D415}" presName="vertTwo" presStyleCnt="0"/>
      <dgm:spPr/>
    </dgm:pt>
    <dgm:pt modelId="{F5FB53E4-8471-45BB-8B8D-F98E1E49ACC9}" type="pres">
      <dgm:prSet presAssocID="{5F91857F-1115-4D18-A231-7828C746D415}" presName="txTwo" presStyleLbl="node2" presStyleIdx="2" presStyleCnt="5" custScaleX="147951">
        <dgm:presLayoutVars>
          <dgm:chPref val="3"/>
        </dgm:presLayoutVars>
      </dgm:prSet>
      <dgm:spPr/>
    </dgm:pt>
    <dgm:pt modelId="{8F6410E4-92A6-4A4E-B7D0-5CF85A24589A}" type="pres">
      <dgm:prSet presAssocID="{5F91857F-1115-4D18-A231-7828C746D415}" presName="horzTwo" presStyleCnt="0"/>
      <dgm:spPr/>
    </dgm:pt>
    <dgm:pt modelId="{F9E62BBA-D62D-45B6-AD4D-5EB7BD42A4EC}" type="pres">
      <dgm:prSet presAssocID="{EC8EE22A-AF38-4C25-B8FE-6415A6AE7C75}" presName="sibSpaceTwo" presStyleCnt="0"/>
      <dgm:spPr/>
    </dgm:pt>
    <dgm:pt modelId="{AB70B561-0E9F-4255-B69E-FEFF723ADD00}" type="pres">
      <dgm:prSet presAssocID="{6A69838B-C28B-4BCD-8ED1-D2E480A80A6C}" presName="vertTwo" presStyleCnt="0"/>
      <dgm:spPr/>
    </dgm:pt>
    <dgm:pt modelId="{0E4A8F7A-275C-4179-927B-2EBB4B57E948}" type="pres">
      <dgm:prSet presAssocID="{6A69838B-C28B-4BCD-8ED1-D2E480A80A6C}" presName="txTwo" presStyleLbl="node2" presStyleIdx="3" presStyleCnt="5" custScaleX="159981">
        <dgm:presLayoutVars>
          <dgm:chPref val="3"/>
        </dgm:presLayoutVars>
      </dgm:prSet>
      <dgm:spPr/>
    </dgm:pt>
    <dgm:pt modelId="{CD868DDC-15BD-4511-95B7-CBBF918E7E77}" type="pres">
      <dgm:prSet presAssocID="{6A69838B-C28B-4BCD-8ED1-D2E480A80A6C}" presName="horzTwo" presStyleCnt="0"/>
      <dgm:spPr/>
    </dgm:pt>
    <dgm:pt modelId="{4C6B484A-711D-4C7E-9E53-2298C35422D9}" type="pres">
      <dgm:prSet presAssocID="{210AED83-06E1-4089-82DA-DE695C1C4212}" presName="sibSpaceTwo" presStyleCnt="0"/>
      <dgm:spPr/>
    </dgm:pt>
    <dgm:pt modelId="{035A09F6-7C11-4E4E-A260-0ACF3A85AE33}" type="pres">
      <dgm:prSet presAssocID="{8CB63319-E989-4E6C-B6B5-5C9DF9047481}" presName="vertTwo" presStyleCnt="0"/>
      <dgm:spPr/>
    </dgm:pt>
    <dgm:pt modelId="{FD47BD58-800C-4F60-A7BD-6AC968451A5A}" type="pres">
      <dgm:prSet presAssocID="{8CB63319-E989-4E6C-B6B5-5C9DF9047481}" presName="txTwo" presStyleLbl="node2" presStyleIdx="4" presStyleCnt="5" custScaleX="182191">
        <dgm:presLayoutVars>
          <dgm:chPref val="3"/>
        </dgm:presLayoutVars>
      </dgm:prSet>
      <dgm:spPr/>
    </dgm:pt>
    <dgm:pt modelId="{B0251970-555F-4B99-A088-A2C39D3BD668}" type="pres">
      <dgm:prSet presAssocID="{8CB63319-E989-4E6C-B6B5-5C9DF9047481}" presName="horzTwo" presStyleCnt="0"/>
      <dgm:spPr/>
    </dgm:pt>
  </dgm:ptLst>
  <dgm:cxnLst>
    <dgm:cxn modelId="{77E33305-3023-4572-812A-80A8D780CCF7}" type="presOf" srcId="{5F91857F-1115-4D18-A231-7828C746D415}" destId="{F5FB53E4-8471-45BB-8B8D-F98E1E49ACC9}" srcOrd="0" destOrd="0" presId="urn:microsoft.com/office/officeart/2005/8/layout/hierarchy4"/>
    <dgm:cxn modelId="{13633136-99BA-42CB-AD22-FF461D279ACE}" type="presOf" srcId="{23A3DF32-E89F-474F-AEB3-235A3018A0B0}" destId="{ED850D79-E32F-4BC3-9A41-6BF67F15530A}" srcOrd="0" destOrd="0" presId="urn:microsoft.com/office/officeart/2005/8/layout/hierarchy4"/>
    <dgm:cxn modelId="{0B871440-DF6C-40BD-97F0-713AD9D069EA}" type="presOf" srcId="{B2ABA95D-B22A-49CE-8A2A-5863605CFE77}" destId="{FA08BD25-B543-47A1-9CCF-9F5F43D88A7E}" srcOrd="0" destOrd="0" presId="urn:microsoft.com/office/officeart/2005/8/layout/hierarchy4"/>
    <dgm:cxn modelId="{C6E9615C-74E9-462B-803E-1E924A11537D}" srcId="{A4CAC49D-03A0-47FB-BAB1-A06D5DB67137}" destId="{6A69838B-C28B-4BCD-8ED1-D2E480A80A6C}" srcOrd="3" destOrd="0" parTransId="{E8B394C6-475F-4A35-90A2-72C4F1A1CB23}" sibTransId="{210AED83-06E1-4089-82DA-DE695C1C4212}"/>
    <dgm:cxn modelId="{2FB4B84D-0CA6-4AA1-A846-E87B5592058A}" srcId="{B2F6EB0C-F0D6-4693-97C4-D6EAFC9BDF88}" destId="{A4CAC49D-03A0-47FB-BAB1-A06D5DB67137}" srcOrd="0" destOrd="0" parTransId="{E44EDD08-22D5-4A82-B246-C6408FAEB5D3}" sibTransId="{9BE24511-1ECA-4848-B85F-A4033EFF74A9}"/>
    <dgm:cxn modelId="{E1620F4F-B1AE-41AA-A2CE-3882E43CFCA6}" srcId="{A4CAC49D-03A0-47FB-BAB1-A06D5DB67137}" destId="{B2ABA95D-B22A-49CE-8A2A-5863605CFE77}" srcOrd="1" destOrd="0" parTransId="{6B8A4F7C-AC6C-4A5D-AA2B-5C0A081ED792}" sibTransId="{05222C15-02BE-4AF0-A1DA-DB6DCB06CBC8}"/>
    <dgm:cxn modelId="{0B5BD453-DE60-4685-BCF4-683F3C035699}" srcId="{A4CAC49D-03A0-47FB-BAB1-A06D5DB67137}" destId="{8CB63319-E989-4E6C-B6B5-5C9DF9047481}" srcOrd="4" destOrd="0" parTransId="{1068B5F6-B941-448B-B908-E59F3C1D5FD0}" sibTransId="{9B63E75F-30D3-4140-8B27-E02A4059E615}"/>
    <dgm:cxn modelId="{C8E6C483-C910-4177-9405-F94EA0B8034A}" srcId="{A4CAC49D-03A0-47FB-BAB1-A06D5DB67137}" destId="{23A3DF32-E89F-474F-AEB3-235A3018A0B0}" srcOrd="0" destOrd="0" parTransId="{2C8C1CCB-21C1-4D27-A66D-50EBF5BA2D8F}" sibTransId="{2E6978DA-FBCA-40C3-9F51-104748F80D47}"/>
    <dgm:cxn modelId="{83932493-DC3C-4B90-86E7-004E25FB0BFF}" type="presOf" srcId="{B2F6EB0C-F0D6-4693-97C4-D6EAFC9BDF88}" destId="{7E2C6916-4622-4AB4-9AE0-2F0FBE59D303}" srcOrd="0" destOrd="0" presId="urn:microsoft.com/office/officeart/2005/8/layout/hierarchy4"/>
    <dgm:cxn modelId="{654B8793-1771-4737-85CC-AC39855B77E6}" type="presOf" srcId="{6A69838B-C28B-4BCD-8ED1-D2E480A80A6C}" destId="{0E4A8F7A-275C-4179-927B-2EBB4B57E948}" srcOrd="0" destOrd="0" presId="urn:microsoft.com/office/officeart/2005/8/layout/hierarchy4"/>
    <dgm:cxn modelId="{46D2CCBF-C190-4979-858E-48316A3944BF}" srcId="{A4CAC49D-03A0-47FB-BAB1-A06D5DB67137}" destId="{5F91857F-1115-4D18-A231-7828C746D415}" srcOrd="2" destOrd="0" parTransId="{A45C07BF-2F34-4B18-9D75-1AA9813844DC}" sibTransId="{EC8EE22A-AF38-4C25-B8FE-6415A6AE7C75}"/>
    <dgm:cxn modelId="{4F0C24E1-77E8-4246-BC8F-E494AF64CEEE}" type="presOf" srcId="{A4CAC49D-03A0-47FB-BAB1-A06D5DB67137}" destId="{B6E8004A-72EA-43D2-81EA-74ED39014A95}" srcOrd="0" destOrd="0" presId="urn:microsoft.com/office/officeart/2005/8/layout/hierarchy4"/>
    <dgm:cxn modelId="{F4F27CFB-A428-4CA0-97BE-32CBC3AA916B}" type="presOf" srcId="{8CB63319-E989-4E6C-B6B5-5C9DF9047481}" destId="{FD47BD58-800C-4F60-A7BD-6AC968451A5A}" srcOrd="0" destOrd="0" presId="urn:microsoft.com/office/officeart/2005/8/layout/hierarchy4"/>
    <dgm:cxn modelId="{FF17FA8C-6497-4591-83CC-141983E9F815}" type="presParOf" srcId="{7E2C6916-4622-4AB4-9AE0-2F0FBE59D303}" destId="{62E4C90E-AC6E-4DA1-9EBE-6861AC64108B}" srcOrd="0" destOrd="0" presId="urn:microsoft.com/office/officeart/2005/8/layout/hierarchy4"/>
    <dgm:cxn modelId="{F3C76877-6895-40FD-9968-F0209961BF9F}" type="presParOf" srcId="{62E4C90E-AC6E-4DA1-9EBE-6861AC64108B}" destId="{B6E8004A-72EA-43D2-81EA-74ED39014A95}" srcOrd="0" destOrd="0" presId="urn:microsoft.com/office/officeart/2005/8/layout/hierarchy4"/>
    <dgm:cxn modelId="{5B4D9F40-6105-4365-9371-07F46D67F7B9}" type="presParOf" srcId="{62E4C90E-AC6E-4DA1-9EBE-6861AC64108B}" destId="{24643A6E-33C4-4C9A-9941-162843145130}" srcOrd="1" destOrd="0" presId="urn:microsoft.com/office/officeart/2005/8/layout/hierarchy4"/>
    <dgm:cxn modelId="{29E1D0D2-ACE2-4DE3-BA6F-7145BF886349}" type="presParOf" srcId="{62E4C90E-AC6E-4DA1-9EBE-6861AC64108B}" destId="{5A1D0370-B91A-4AEE-BE40-F2F5AB9BFD41}" srcOrd="2" destOrd="0" presId="urn:microsoft.com/office/officeart/2005/8/layout/hierarchy4"/>
    <dgm:cxn modelId="{B91BA716-1666-49D5-93D2-6D856F4DC8B8}" type="presParOf" srcId="{5A1D0370-B91A-4AEE-BE40-F2F5AB9BFD41}" destId="{A2F60F5A-9FE7-4E20-8C58-FFB59AD6F20B}" srcOrd="0" destOrd="0" presId="urn:microsoft.com/office/officeart/2005/8/layout/hierarchy4"/>
    <dgm:cxn modelId="{DC33BCDF-F77C-43B2-9A09-D42B55C5B996}" type="presParOf" srcId="{A2F60F5A-9FE7-4E20-8C58-FFB59AD6F20B}" destId="{ED850D79-E32F-4BC3-9A41-6BF67F15530A}" srcOrd="0" destOrd="0" presId="urn:microsoft.com/office/officeart/2005/8/layout/hierarchy4"/>
    <dgm:cxn modelId="{16B4F674-96E8-4278-83BE-E98A1E2CDC0E}" type="presParOf" srcId="{A2F60F5A-9FE7-4E20-8C58-FFB59AD6F20B}" destId="{75918439-FADA-4A53-80D5-B84AA733A11C}" srcOrd="1" destOrd="0" presId="urn:microsoft.com/office/officeart/2005/8/layout/hierarchy4"/>
    <dgm:cxn modelId="{1D8DCB53-0232-4473-B7F9-8180E953BD90}" type="presParOf" srcId="{5A1D0370-B91A-4AEE-BE40-F2F5AB9BFD41}" destId="{37DC09C1-6769-4161-A718-4B9877FF7E52}" srcOrd="1" destOrd="0" presId="urn:microsoft.com/office/officeart/2005/8/layout/hierarchy4"/>
    <dgm:cxn modelId="{C21C52D1-E638-49BB-9436-4D281DD8D107}" type="presParOf" srcId="{5A1D0370-B91A-4AEE-BE40-F2F5AB9BFD41}" destId="{C6710C31-6C6B-478D-96CB-503CF5380DB3}" srcOrd="2" destOrd="0" presId="urn:microsoft.com/office/officeart/2005/8/layout/hierarchy4"/>
    <dgm:cxn modelId="{AAD0C17C-8F05-45D9-9316-01E4A0758BC1}" type="presParOf" srcId="{C6710C31-6C6B-478D-96CB-503CF5380DB3}" destId="{FA08BD25-B543-47A1-9CCF-9F5F43D88A7E}" srcOrd="0" destOrd="0" presId="urn:microsoft.com/office/officeart/2005/8/layout/hierarchy4"/>
    <dgm:cxn modelId="{3954E874-8C3E-4DE7-A477-690DADBA19CB}" type="presParOf" srcId="{C6710C31-6C6B-478D-96CB-503CF5380DB3}" destId="{F6F9AD16-544B-4068-BFE7-707D64D67FE0}" srcOrd="1" destOrd="0" presId="urn:microsoft.com/office/officeart/2005/8/layout/hierarchy4"/>
    <dgm:cxn modelId="{2F798314-C82E-44C5-8415-34BC2EB6D649}" type="presParOf" srcId="{5A1D0370-B91A-4AEE-BE40-F2F5AB9BFD41}" destId="{6757D4AE-3E20-453C-84B6-AADEDB9D6212}" srcOrd="3" destOrd="0" presId="urn:microsoft.com/office/officeart/2005/8/layout/hierarchy4"/>
    <dgm:cxn modelId="{1E6E7DC9-3005-4EDD-92AE-D6865C61289F}" type="presParOf" srcId="{5A1D0370-B91A-4AEE-BE40-F2F5AB9BFD41}" destId="{AFBD5A6F-6BEC-48DD-B8D5-3A04F3A7555C}" srcOrd="4" destOrd="0" presId="urn:microsoft.com/office/officeart/2005/8/layout/hierarchy4"/>
    <dgm:cxn modelId="{DF355940-5BBB-4CBF-B3C4-60641104AC01}" type="presParOf" srcId="{AFBD5A6F-6BEC-48DD-B8D5-3A04F3A7555C}" destId="{F5FB53E4-8471-45BB-8B8D-F98E1E49ACC9}" srcOrd="0" destOrd="0" presId="urn:microsoft.com/office/officeart/2005/8/layout/hierarchy4"/>
    <dgm:cxn modelId="{92260A62-CD23-470D-904B-B4E635FD43C0}" type="presParOf" srcId="{AFBD5A6F-6BEC-48DD-B8D5-3A04F3A7555C}" destId="{8F6410E4-92A6-4A4E-B7D0-5CF85A24589A}" srcOrd="1" destOrd="0" presId="urn:microsoft.com/office/officeart/2005/8/layout/hierarchy4"/>
    <dgm:cxn modelId="{0D777120-8196-4634-9040-066647BC7502}" type="presParOf" srcId="{5A1D0370-B91A-4AEE-BE40-F2F5AB9BFD41}" destId="{F9E62BBA-D62D-45B6-AD4D-5EB7BD42A4EC}" srcOrd="5" destOrd="0" presId="urn:microsoft.com/office/officeart/2005/8/layout/hierarchy4"/>
    <dgm:cxn modelId="{C62B4D96-8F39-4CAA-989C-41A1B01FF5BD}" type="presParOf" srcId="{5A1D0370-B91A-4AEE-BE40-F2F5AB9BFD41}" destId="{AB70B561-0E9F-4255-B69E-FEFF723ADD00}" srcOrd="6" destOrd="0" presId="urn:microsoft.com/office/officeart/2005/8/layout/hierarchy4"/>
    <dgm:cxn modelId="{8A64FC26-AC26-4D09-8855-A8CB86ACD5C8}" type="presParOf" srcId="{AB70B561-0E9F-4255-B69E-FEFF723ADD00}" destId="{0E4A8F7A-275C-4179-927B-2EBB4B57E948}" srcOrd="0" destOrd="0" presId="urn:microsoft.com/office/officeart/2005/8/layout/hierarchy4"/>
    <dgm:cxn modelId="{5E37F226-836C-4D97-972F-D191AAF41516}" type="presParOf" srcId="{AB70B561-0E9F-4255-B69E-FEFF723ADD00}" destId="{CD868DDC-15BD-4511-95B7-CBBF918E7E77}" srcOrd="1" destOrd="0" presId="urn:microsoft.com/office/officeart/2005/8/layout/hierarchy4"/>
    <dgm:cxn modelId="{08B04E50-57C1-41D3-A875-5665DCADC31B}" type="presParOf" srcId="{5A1D0370-B91A-4AEE-BE40-F2F5AB9BFD41}" destId="{4C6B484A-711D-4C7E-9E53-2298C35422D9}" srcOrd="7" destOrd="0" presId="urn:microsoft.com/office/officeart/2005/8/layout/hierarchy4"/>
    <dgm:cxn modelId="{3B34E16D-EBF5-45D0-BD43-9973D7985164}" type="presParOf" srcId="{5A1D0370-B91A-4AEE-BE40-F2F5AB9BFD41}" destId="{035A09F6-7C11-4E4E-A260-0ACF3A85AE33}" srcOrd="8" destOrd="0" presId="urn:microsoft.com/office/officeart/2005/8/layout/hierarchy4"/>
    <dgm:cxn modelId="{051FAF28-8741-407C-86CC-FC272CFB7D86}" type="presParOf" srcId="{035A09F6-7C11-4E4E-A260-0ACF3A85AE33}" destId="{FD47BD58-800C-4F60-A7BD-6AC968451A5A}" srcOrd="0" destOrd="0" presId="urn:microsoft.com/office/officeart/2005/8/layout/hierarchy4"/>
    <dgm:cxn modelId="{97586FB2-24A6-46E9-A1C3-AC87CE9DD881}" type="presParOf" srcId="{035A09F6-7C11-4E4E-A260-0ACF3A85AE33}" destId="{B0251970-555F-4B99-A088-A2C39D3BD66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E2DAF7-A7CC-4D4E-AD35-A242A209DCA4}" type="doc">
      <dgm:prSet loTypeId="urn:microsoft.com/office/officeart/2005/8/layout/hierarchy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F0D128C8-4E3E-4D33-9A4D-3FC8305BABC4}">
      <dgm:prSet phldrT="[Tekst]" custT="1"/>
      <dgm:spPr>
        <a:xfrm>
          <a:off x="534050" y="657035"/>
          <a:ext cx="2988890" cy="821172"/>
        </a:xfrm>
      </dgm:spPr>
      <dgm:t>
        <a:bodyPr/>
        <a:lstStyle/>
        <a:p>
          <a:pPr>
            <a:buNone/>
          </a:pPr>
          <a:r>
            <a:rPr lang="hr-HR" sz="1800" b="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PLUSKVAMPERFEKT</a:t>
          </a:r>
        </a:p>
      </dgm:t>
    </dgm:pt>
    <dgm:pt modelId="{A3ADB97F-1400-45F2-809D-79982DDDDCA9}" type="parTrans" cxnId="{C304FFB0-7504-4A71-8D9E-94782DAFE573}">
      <dgm:prSet/>
      <dgm:spPr/>
      <dgm:t>
        <a:bodyPr/>
        <a:lstStyle/>
        <a:p>
          <a:endParaRPr lang="hr-HR"/>
        </a:p>
      </dgm:t>
    </dgm:pt>
    <dgm:pt modelId="{4864CD50-7957-445E-9667-D678A10BFDDE}" type="sibTrans" cxnId="{C304FFB0-7504-4A71-8D9E-94782DAFE573}">
      <dgm:prSet/>
      <dgm:spPr/>
      <dgm:t>
        <a:bodyPr/>
        <a:lstStyle/>
        <a:p>
          <a:endParaRPr lang="hr-HR"/>
        </a:p>
      </dgm:t>
    </dgm:pt>
    <dgm:pt modelId="{B60C9B86-23F4-4727-93B7-D4F717730A17}">
      <dgm:prSet phldrT="[Tekst]" custT="1"/>
      <dgm:spPr>
        <a:xfrm>
          <a:off x="90554" y="1731883"/>
          <a:ext cx="1774988" cy="512883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pretprošlo </a:t>
          </a:r>
          <a:br>
            <a:rPr lang="hr-HR" sz="1800" b="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</a:br>
          <a:r>
            <a:rPr lang="hr-HR" sz="1800" b="0" dirty="0">
              <a:latin typeface="+mn-lt"/>
              <a:ea typeface="+mn-ea"/>
              <a:cs typeface="Times New Roman" pitchFamily="18" charset="0"/>
            </a:rPr>
            <a:t>glagolsko vrijeme</a:t>
          </a:r>
        </a:p>
      </dgm:t>
    </dgm:pt>
    <dgm:pt modelId="{7D0C9800-4340-47F0-ABF7-A1C7AA510517}" type="parTrans" cxnId="{72CCE0BA-C4EE-4571-AAA3-7E068832674B}">
      <dgm:prSet/>
      <dgm:spPr>
        <a:xfrm>
          <a:off x="888305" y="1392952"/>
          <a:ext cx="1050446" cy="253674"/>
        </a:xfrm>
      </dgm:spPr>
      <dgm:t>
        <a:bodyPr/>
        <a:lstStyle/>
        <a:p>
          <a:endParaRPr lang="hr-HR"/>
        </a:p>
      </dgm:t>
    </dgm:pt>
    <dgm:pt modelId="{22DA007B-C842-43F5-8A49-BD8D7DEB7903}" type="sibTrans" cxnId="{72CCE0BA-C4EE-4571-AAA3-7E068832674B}">
      <dgm:prSet/>
      <dgm:spPr/>
      <dgm:t>
        <a:bodyPr/>
        <a:lstStyle/>
        <a:p>
          <a:endParaRPr lang="hr-HR"/>
        </a:p>
      </dgm:t>
    </dgm:pt>
    <dgm:pt modelId="{598FF900-40F2-4B0A-935D-5AF7A837973C}">
      <dgm:prSet phldrT="[Tekst]" custT="1"/>
      <dgm:spPr>
        <a:xfrm>
          <a:off x="2045029" y="1731883"/>
          <a:ext cx="1996489" cy="512883"/>
        </a:xfrm>
      </dgm:spPr>
      <dgm:t>
        <a:bodyPr/>
        <a:lstStyle/>
        <a:p>
          <a:pPr>
            <a:buNone/>
          </a:pPr>
          <a:r>
            <a:rPr lang="hr-HR" sz="1800" b="0" dirty="0">
              <a:latin typeface="+mn-lt"/>
              <a:ea typeface="+mn-ea"/>
              <a:cs typeface="Times New Roman" pitchFamily="18" charset="0"/>
            </a:rPr>
            <a:t>složeni glagolski oblik</a:t>
          </a:r>
        </a:p>
      </dgm:t>
    </dgm:pt>
    <dgm:pt modelId="{F2EC0BB0-F92E-432B-AF96-DC622F3F707F}" type="parTrans" cxnId="{C542F8D2-4A4B-4859-8C89-F20B6974ADF9}">
      <dgm:prSet/>
      <dgm:spPr>
        <a:xfrm>
          <a:off x="1938751" y="1392952"/>
          <a:ext cx="1014778" cy="253674"/>
        </a:xfrm>
      </dgm:spPr>
      <dgm:t>
        <a:bodyPr/>
        <a:lstStyle/>
        <a:p>
          <a:endParaRPr lang="hr-HR"/>
        </a:p>
      </dgm:t>
    </dgm:pt>
    <dgm:pt modelId="{AEF64861-26D6-4278-B5F7-C2426800C726}" type="sibTrans" cxnId="{C542F8D2-4A4B-4859-8C89-F20B6974ADF9}">
      <dgm:prSet/>
      <dgm:spPr/>
      <dgm:t>
        <a:bodyPr/>
        <a:lstStyle/>
        <a:p>
          <a:endParaRPr lang="hr-HR"/>
        </a:p>
      </dgm:t>
    </dgm:pt>
    <dgm:pt modelId="{834F48D9-11D9-4524-979B-BCB18ABB8C76}">
      <dgm:prSet phldrT="[Tekst]" custT="1"/>
      <dgm:spPr>
        <a:xfrm>
          <a:off x="2639428" y="2479669"/>
          <a:ext cx="807690" cy="512883"/>
        </a:xfrm>
      </dgm:spPr>
      <dgm:t>
        <a:bodyPr/>
        <a:lstStyle/>
        <a:p>
          <a:pPr>
            <a:buNone/>
          </a:pPr>
          <a:r>
            <a:rPr lang="hr-HR" sz="1800" b="0" dirty="0">
              <a:latin typeface="+mn-lt"/>
              <a:ea typeface="+mn-ea"/>
              <a:cs typeface="Times New Roman" pitchFamily="18" charset="0"/>
            </a:rPr>
            <a:t>dva načina tvorbe</a:t>
          </a:r>
        </a:p>
      </dgm:t>
    </dgm:pt>
    <dgm:pt modelId="{53656C47-8634-4B71-A104-695C69441FA2}" type="parTrans" cxnId="{58CBE7D4-07A0-46B0-8747-FC6294824350}">
      <dgm:prSet/>
      <dgm:spPr>
        <a:xfrm>
          <a:off x="2907810" y="2159510"/>
          <a:ext cx="91440" cy="234903"/>
        </a:xfrm>
      </dgm:spPr>
      <dgm:t>
        <a:bodyPr/>
        <a:lstStyle/>
        <a:p>
          <a:endParaRPr lang="hr-HR"/>
        </a:p>
      </dgm:t>
    </dgm:pt>
    <dgm:pt modelId="{4C9CA9D8-28F2-47DE-B959-8A6077A9BA53}" type="sibTrans" cxnId="{58CBE7D4-07A0-46B0-8747-FC6294824350}">
      <dgm:prSet/>
      <dgm:spPr/>
      <dgm:t>
        <a:bodyPr/>
        <a:lstStyle/>
        <a:p>
          <a:endParaRPr lang="hr-HR"/>
        </a:p>
      </dgm:t>
    </dgm:pt>
    <dgm:pt modelId="{FB033C46-5FA9-4F43-BF2E-37481320300A}">
      <dgm:prSet custT="1"/>
      <dgm:spPr>
        <a:xfrm>
          <a:off x="600959" y="3227456"/>
          <a:ext cx="2255725" cy="782567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perfekt</a:t>
          </a:r>
          <a:r>
            <a:rPr lang="hr-HR" sz="1800" b="0" dirty="0">
              <a:latin typeface="+mn-lt"/>
              <a:ea typeface="+mn-ea"/>
              <a:cs typeface="Times New Roman" pitchFamily="18" charset="0"/>
            </a:rPr>
            <a:t> pomoćnog glagola </a:t>
          </a:r>
          <a:r>
            <a:rPr lang="hr-HR" sz="1800" b="1" dirty="0">
              <a:latin typeface="+mn-lt"/>
              <a:ea typeface="+mn-ea"/>
              <a:cs typeface="Times New Roman" pitchFamily="18" charset="0"/>
            </a:rPr>
            <a:t>biti 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0" dirty="0">
              <a:latin typeface="+mn-lt"/>
              <a:ea typeface="+mn-ea"/>
              <a:cs typeface="Times New Roman" pitchFamily="18" charset="0"/>
            </a:rPr>
            <a:t>+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1" i="1" dirty="0">
              <a:latin typeface="+mn-lt"/>
              <a:ea typeface="+mn-ea"/>
              <a:cs typeface="Times New Roman" pitchFamily="18" charset="0"/>
            </a:rPr>
            <a:t>glagolski pridjev radni</a:t>
          </a:r>
        </a:p>
      </dgm:t>
    </dgm:pt>
    <dgm:pt modelId="{3FD90784-BB3B-423A-8A74-E8B20ACF89D0}" type="parTrans" cxnId="{6B38B32A-EB7C-4AF8-A22E-D7BEF9D11FCA}">
      <dgm:prSet/>
      <dgm:spPr>
        <a:xfrm>
          <a:off x="1639078" y="2907296"/>
          <a:ext cx="1314452" cy="234903"/>
        </a:xfrm>
      </dgm:spPr>
      <dgm:t>
        <a:bodyPr/>
        <a:lstStyle/>
        <a:p>
          <a:endParaRPr lang="hr-HR"/>
        </a:p>
      </dgm:t>
    </dgm:pt>
    <dgm:pt modelId="{88800903-22A9-417A-8362-C912535EA93D}" type="sibTrans" cxnId="{6B38B32A-EB7C-4AF8-A22E-D7BEF9D11FCA}">
      <dgm:prSet/>
      <dgm:spPr/>
      <dgm:t>
        <a:bodyPr/>
        <a:lstStyle/>
        <a:p>
          <a:endParaRPr lang="hr-HR"/>
        </a:p>
      </dgm:t>
    </dgm:pt>
    <dgm:pt modelId="{F0AC6116-673D-487B-86C6-2F1B21F462B3}">
      <dgm:prSet custT="1"/>
      <dgm:spPr>
        <a:xfrm>
          <a:off x="3036171" y="3227456"/>
          <a:ext cx="2449417" cy="763524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imperfekt</a:t>
          </a:r>
          <a:r>
            <a:rPr lang="hr-HR" sz="1800" b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Times New Roman" pitchFamily="18" charset="0"/>
            </a:rPr>
            <a:t> </a:t>
          </a:r>
          <a:r>
            <a:rPr lang="hr-HR" sz="1800" b="0" dirty="0">
              <a:latin typeface="+mn-lt"/>
              <a:ea typeface="+mn-ea"/>
              <a:cs typeface="Times New Roman" pitchFamily="18" charset="0"/>
            </a:rPr>
            <a:t>pomoćnog glagola </a:t>
          </a:r>
          <a:r>
            <a:rPr lang="hr-HR" sz="1800" b="1" dirty="0">
              <a:latin typeface="+mn-lt"/>
              <a:ea typeface="+mn-ea"/>
              <a:cs typeface="Times New Roman" pitchFamily="18" charset="0"/>
            </a:rPr>
            <a:t>biti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0" dirty="0">
              <a:latin typeface="+mn-lt"/>
              <a:ea typeface="+mn-ea"/>
              <a:cs typeface="Times New Roman" pitchFamily="18" charset="0"/>
            </a:rPr>
            <a:t>+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hr-HR" sz="1800" b="1" i="1" dirty="0">
              <a:latin typeface="+mn-lt"/>
              <a:ea typeface="+mn-ea"/>
              <a:cs typeface="Times New Roman" pitchFamily="18" charset="0"/>
            </a:rPr>
            <a:t>glagolski pridjev radni</a:t>
          </a:r>
        </a:p>
        <a:p>
          <a:pPr>
            <a:lnSpc>
              <a:spcPct val="90000"/>
            </a:lnSpc>
            <a:spcAft>
              <a:spcPct val="35000"/>
            </a:spcAft>
            <a:buNone/>
          </a:pPr>
          <a:endParaRPr lang="hr-HR" sz="12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ECEB418-FBB1-4F0A-894A-6CCAC11AC4D1}" type="parTrans" cxnId="{09FC5252-7DA3-4901-AB6D-15176A8AC481}">
      <dgm:prSet/>
      <dgm:spPr>
        <a:xfrm>
          <a:off x="2953530" y="2907296"/>
          <a:ext cx="1217606" cy="234903"/>
        </a:xfrm>
      </dgm:spPr>
      <dgm:t>
        <a:bodyPr/>
        <a:lstStyle/>
        <a:p>
          <a:endParaRPr lang="hr-HR"/>
        </a:p>
      </dgm:t>
    </dgm:pt>
    <dgm:pt modelId="{AC26A167-7E9C-4DF9-9C55-28A40492CD26}" type="sibTrans" cxnId="{09FC5252-7DA3-4901-AB6D-15176A8AC481}">
      <dgm:prSet/>
      <dgm:spPr/>
      <dgm:t>
        <a:bodyPr/>
        <a:lstStyle/>
        <a:p>
          <a:endParaRPr lang="hr-HR"/>
        </a:p>
      </dgm:t>
    </dgm:pt>
    <dgm:pt modelId="{75CDF97A-8D83-4860-8609-3D6A94FEB90F}" type="pres">
      <dgm:prSet presAssocID="{34E2DAF7-A7CC-4D4E-AD35-A242A209DC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AF1A89-5739-4CF4-B76F-119D6533C0FC}" type="pres">
      <dgm:prSet presAssocID="{F0D128C8-4E3E-4D33-9A4D-3FC8305BABC4}" presName="hierRoot1" presStyleCnt="0"/>
      <dgm:spPr/>
    </dgm:pt>
    <dgm:pt modelId="{D990F274-2F4B-40BB-8A83-6A835ADDDAFC}" type="pres">
      <dgm:prSet presAssocID="{F0D128C8-4E3E-4D33-9A4D-3FC8305BABC4}" presName="composite" presStyleCnt="0"/>
      <dgm:spPr/>
    </dgm:pt>
    <dgm:pt modelId="{C256CE75-608A-490D-BFFA-A398A94A193C}" type="pres">
      <dgm:prSet presAssocID="{F0D128C8-4E3E-4D33-9A4D-3FC8305BABC4}" presName="background" presStyleLbl="node0" presStyleIdx="0" presStyleCnt="1"/>
      <dgm:spPr/>
    </dgm:pt>
    <dgm:pt modelId="{E1D7EB14-2116-416F-8B1D-F40A2E47007E}" type="pres">
      <dgm:prSet presAssocID="{F0D128C8-4E3E-4D33-9A4D-3FC8305BABC4}" presName="text" presStyleLbl="fgAcc0" presStyleIdx="0" presStyleCnt="1" custScaleX="365964">
        <dgm:presLayoutVars>
          <dgm:chPref val="3"/>
        </dgm:presLayoutVars>
      </dgm:prSet>
      <dgm:spPr/>
    </dgm:pt>
    <dgm:pt modelId="{F7D4A84D-106A-43BF-B3FD-B1262A44BF0E}" type="pres">
      <dgm:prSet presAssocID="{F0D128C8-4E3E-4D33-9A4D-3FC8305BABC4}" presName="hierChild2" presStyleCnt="0"/>
      <dgm:spPr/>
    </dgm:pt>
    <dgm:pt modelId="{99E7F9A9-0E33-41CB-B501-162F4C31C9C2}" type="pres">
      <dgm:prSet presAssocID="{7D0C9800-4340-47F0-ABF7-A1C7AA510517}" presName="Name10" presStyleLbl="parChTrans1D2" presStyleIdx="0" presStyleCnt="2"/>
      <dgm:spPr/>
    </dgm:pt>
    <dgm:pt modelId="{9717DC21-CAA3-4781-9D92-64C867CA4252}" type="pres">
      <dgm:prSet presAssocID="{B60C9B86-23F4-4727-93B7-D4F717730A17}" presName="hierRoot2" presStyleCnt="0"/>
      <dgm:spPr/>
    </dgm:pt>
    <dgm:pt modelId="{FBC04E6C-098C-4D65-AA0B-004AE1F90EB7}" type="pres">
      <dgm:prSet presAssocID="{B60C9B86-23F4-4727-93B7-D4F717730A17}" presName="composite2" presStyleCnt="0"/>
      <dgm:spPr/>
    </dgm:pt>
    <dgm:pt modelId="{4B267D06-2BBD-4896-A5BF-63BD04065F77}" type="pres">
      <dgm:prSet presAssocID="{B60C9B86-23F4-4727-93B7-D4F717730A17}" presName="background2" presStyleLbl="node2" presStyleIdx="0" presStyleCnt="2"/>
      <dgm:spPr/>
    </dgm:pt>
    <dgm:pt modelId="{B6BF320B-311D-4702-9BED-F9D69CD6B089}" type="pres">
      <dgm:prSet presAssocID="{B60C9B86-23F4-4727-93B7-D4F717730A17}" presName="text2" presStyleLbl="fgAcc2" presStyleIdx="0" presStyleCnt="2" custScaleX="373465" custScaleY="163114">
        <dgm:presLayoutVars>
          <dgm:chPref val="3"/>
        </dgm:presLayoutVars>
      </dgm:prSet>
      <dgm:spPr/>
    </dgm:pt>
    <dgm:pt modelId="{E4E428BC-F7D6-4CB0-A9F5-652A572E0DDA}" type="pres">
      <dgm:prSet presAssocID="{B60C9B86-23F4-4727-93B7-D4F717730A17}" presName="hierChild3" presStyleCnt="0"/>
      <dgm:spPr/>
    </dgm:pt>
    <dgm:pt modelId="{CD3BA043-C8CB-44C2-BED1-7922149163C5}" type="pres">
      <dgm:prSet presAssocID="{F2EC0BB0-F92E-432B-AF96-DC622F3F707F}" presName="Name10" presStyleLbl="parChTrans1D2" presStyleIdx="1" presStyleCnt="2"/>
      <dgm:spPr/>
    </dgm:pt>
    <dgm:pt modelId="{C190E3C4-1C15-42F2-B2C6-B76C22E9CDE7}" type="pres">
      <dgm:prSet presAssocID="{598FF900-40F2-4B0A-935D-5AF7A837973C}" presName="hierRoot2" presStyleCnt="0"/>
      <dgm:spPr/>
    </dgm:pt>
    <dgm:pt modelId="{98F03823-CACD-4C90-B9C8-9AA00126D1EA}" type="pres">
      <dgm:prSet presAssocID="{598FF900-40F2-4B0A-935D-5AF7A837973C}" presName="composite2" presStyleCnt="0"/>
      <dgm:spPr/>
    </dgm:pt>
    <dgm:pt modelId="{1AA77D51-C830-4A82-B2AB-D15FF27D6C96}" type="pres">
      <dgm:prSet presAssocID="{598FF900-40F2-4B0A-935D-5AF7A837973C}" presName="background2" presStyleLbl="node2" presStyleIdx="1" presStyleCnt="2"/>
      <dgm:spPr/>
    </dgm:pt>
    <dgm:pt modelId="{58AD8100-152D-406B-BD30-A519883F1A81}" type="pres">
      <dgm:prSet presAssocID="{598FF900-40F2-4B0A-935D-5AF7A837973C}" presName="text2" presStyleLbl="fgAcc2" presStyleIdx="1" presStyleCnt="2" custScaleX="398465" custScaleY="127376">
        <dgm:presLayoutVars>
          <dgm:chPref val="3"/>
        </dgm:presLayoutVars>
      </dgm:prSet>
      <dgm:spPr/>
    </dgm:pt>
    <dgm:pt modelId="{C9CCFD38-7BC8-4F77-B18E-9D6F6D9D053F}" type="pres">
      <dgm:prSet presAssocID="{598FF900-40F2-4B0A-935D-5AF7A837973C}" presName="hierChild3" presStyleCnt="0"/>
      <dgm:spPr/>
    </dgm:pt>
    <dgm:pt modelId="{F6F87AE4-4D85-41F2-8B84-6FF6DF2984C9}" type="pres">
      <dgm:prSet presAssocID="{53656C47-8634-4B71-A104-695C69441FA2}" presName="Name17" presStyleLbl="parChTrans1D3" presStyleIdx="0" presStyleCnt="1"/>
      <dgm:spPr/>
    </dgm:pt>
    <dgm:pt modelId="{5D29D5A8-D014-4BF3-848D-7AA609E720F6}" type="pres">
      <dgm:prSet presAssocID="{834F48D9-11D9-4524-979B-BCB18ABB8C76}" presName="hierRoot3" presStyleCnt="0"/>
      <dgm:spPr/>
    </dgm:pt>
    <dgm:pt modelId="{2D69438A-45E4-400C-8F1E-9D2FBB6A8889}" type="pres">
      <dgm:prSet presAssocID="{834F48D9-11D9-4524-979B-BCB18ABB8C76}" presName="composite3" presStyleCnt="0"/>
      <dgm:spPr/>
    </dgm:pt>
    <dgm:pt modelId="{728F60B1-2C85-419F-9BEE-7E1DFAE97951}" type="pres">
      <dgm:prSet presAssocID="{834F48D9-11D9-4524-979B-BCB18ABB8C76}" presName="background3" presStyleLbl="node3" presStyleIdx="0" presStyleCnt="1"/>
      <dgm:spPr>
        <a:solidFill>
          <a:schemeClr val="accent6">
            <a:lumMod val="75000"/>
          </a:schemeClr>
        </a:solidFill>
      </dgm:spPr>
    </dgm:pt>
    <dgm:pt modelId="{F36A57E7-D137-4181-8104-45EEADDE3AD9}" type="pres">
      <dgm:prSet presAssocID="{834F48D9-11D9-4524-979B-BCB18ABB8C76}" presName="text3" presStyleLbl="fgAcc3" presStyleIdx="0" presStyleCnt="1" custScaleX="344863">
        <dgm:presLayoutVars>
          <dgm:chPref val="3"/>
        </dgm:presLayoutVars>
      </dgm:prSet>
      <dgm:spPr/>
    </dgm:pt>
    <dgm:pt modelId="{7E9B14BE-30A6-47F4-B5DA-0D9E41AF193A}" type="pres">
      <dgm:prSet presAssocID="{834F48D9-11D9-4524-979B-BCB18ABB8C76}" presName="hierChild4" presStyleCnt="0"/>
      <dgm:spPr/>
    </dgm:pt>
    <dgm:pt modelId="{C29841F5-E3BC-4590-AD3A-0AE6D1A6325D}" type="pres">
      <dgm:prSet presAssocID="{3FD90784-BB3B-423A-8A74-E8B20ACF89D0}" presName="Name23" presStyleLbl="parChTrans1D4" presStyleIdx="0" presStyleCnt="2"/>
      <dgm:spPr/>
    </dgm:pt>
    <dgm:pt modelId="{506FBF73-9592-4961-90A5-C32568F33198}" type="pres">
      <dgm:prSet presAssocID="{FB033C46-5FA9-4F43-BF2E-37481320300A}" presName="hierRoot4" presStyleCnt="0"/>
      <dgm:spPr/>
    </dgm:pt>
    <dgm:pt modelId="{F67C0BD8-0445-4FE5-BF75-54C3136D9508}" type="pres">
      <dgm:prSet presAssocID="{FB033C46-5FA9-4F43-BF2E-37481320300A}" presName="composite4" presStyleCnt="0"/>
      <dgm:spPr/>
    </dgm:pt>
    <dgm:pt modelId="{3AF8666F-8D6B-4DB7-B0EB-5253A5B019A6}" type="pres">
      <dgm:prSet presAssocID="{FB033C46-5FA9-4F43-BF2E-37481320300A}" presName="background4" presStyleLbl="node4" presStyleIdx="0" presStyleCnt="2"/>
      <dgm:spPr/>
    </dgm:pt>
    <dgm:pt modelId="{01B6CCEE-D362-4701-BB44-82374E7F52C5}" type="pres">
      <dgm:prSet presAssocID="{FB033C46-5FA9-4F43-BF2E-37481320300A}" presName="text4" presStyleLbl="fgAcc4" presStyleIdx="0" presStyleCnt="2" custScaleX="397357" custScaleY="443246">
        <dgm:presLayoutVars>
          <dgm:chPref val="3"/>
        </dgm:presLayoutVars>
      </dgm:prSet>
      <dgm:spPr/>
    </dgm:pt>
    <dgm:pt modelId="{A8014CBD-178C-4F89-9C70-29AA96CD4174}" type="pres">
      <dgm:prSet presAssocID="{FB033C46-5FA9-4F43-BF2E-37481320300A}" presName="hierChild5" presStyleCnt="0"/>
      <dgm:spPr/>
    </dgm:pt>
    <dgm:pt modelId="{FC80DF45-928F-48A9-9BDE-800AD6ABCB1A}" type="pres">
      <dgm:prSet presAssocID="{EECEB418-FBB1-4F0A-894A-6CCAC11AC4D1}" presName="Name23" presStyleLbl="parChTrans1D4" presStyleIdx="1" presStyleCnt="2"/>
      <dgm:spPr/>
    </dgm:pt>
    <dgm:pt modelId="{CFC301D6-B400-4952-81FE-8DE0C5A69942}" type="pres">
      <dgm:prSet presAssocID="{F0AC6116-673D-487B-86C6-2F1B21F462B3}" presName="hierRoot4" presStyleCnt="0"/>
      <dgm:spPr/>
    </dgm:pt>
    <dgm:pt modelId="{564A500C-FC6D-475F-AE20-1AADE6FA7407}" type="pres">
      <dgm:prSet presAssocID="{F0AC6116-673D-487B-86C6-2F1B21F462B3}" presName="composite4" presStyleCnt="0"/>
      <dgm:spPr/>
    </dgm:pt>
    <dgm:pt modelId="{54546BC9-8F5A-499E-AD6B-1868706DFA0D}" type="pres">
      <dgm:prSet presAssocID="{F0AC6116-673D-487B-86C6-2F1B21F462B3}" presName="background4" presStyleLbl="node4" presStyleIdx="1" presStyleCnt="2"/>
      <dgm:spPr/>
    </dgm:pt>
    <dgm:pt modelId="{A9EA6D9C-9398-411F-858C-44ACE9630200}" type="pres">
      <dgm:prSet presAssocID="{F0AC6116-673D-487B-86C6-2F1B21F462B3}" presName="text4" presStyleLbl="fgAcc4" presStyleIdx="1" presStyleCnt="2" custScaleX="401367" custScaleY="454864">
        <dgm:presLayoutVars>
          <dgm:chPref val="3"/>
        </dgm:presLayoutVars>
      </dgm:prSet>
      <dgm:spPr/>
    </dgm:pt>
    <dgm:pt modelId="{5EFB43EA-B6A4-49E0-9F03-2C3BAD70755A}" type="pres">
      <dgm:prSet presAssocID="{F0AC6116-673D-487B-86C6-2F1B21F462B3}" presName="hierChild5" presStyleCnt="0"/>
      <dgm:spPr/>
    </dgm:pt>
  </dgm:ptLst>
  <dgm:cxnLst>
    <dgm:cxn modelId="{C29E350F-6183-4735-A237-C254A463E7A3}" type="presOf" srcId="{598FF900-40F2-4B0A-935D-5AF7A837973C}" destId="{58AD8100-152D-406B-BD30-A519883F1A81}" srcOrd="0" destOrd="0" presId="urn:microsoft.com/office/officeart/2005/8/layout/hierarchy1"/>
    <dgm:cxn modelId="{6B38B32A-EB7C-4AF8-A22E-D7BEF9D11FCA}" srcId="{834F48D9-11D9-4524-979B-BCB18ABB8C76}" destId="{FB033C46-5FA9-4F43-BF2E-37481320300A}" srcOrd="0" destOrd="0" parTransId="{3FD90784-BB3B-423A-8A74-E8B20ACF89D0}" sibTransId="{88800903-22A9-417A-8362-C912535EA93D}"/>
    <dgm:cxn modelId="{A4C4E62F-F997-49D8-B9D6-46AC177B05AB}" type="presOf" srcId="{EECEB418-FBB1-4F0A-894A-6CCAC11AC4D1}" destId="{FC80DF45-928F-48A9-9BDE-800AD6ABCB1A}" srcOrd="0" destOrd="0" presId="urn:microsoft.com/office/officeart/2005/8/layout/hierarchy1"/>
    <dgm:cxn modelId="{FE0C9E3E-9091-4544-9476-1F05C68EB698}" type="presOf" srcId="{34E2DAF7-A7CC-4D4E-AD35-A242A209DCA4}" destId="{75CDF97A-8D83-4860-8609-3D6A94FEB90F}" srcOrd="0" destOrd="0" presId="urn:microsoft.com/office/officeart/2005/8/layout/hierarchy1"/>
    <dgm:cxn modelId="{7A4DEB64-5BBE-46EE-A5F3-F51AE75C0377}" type="presOf" srcId="{3FD90784-BB3B-423A-8A74-E8B20ACF89D0}" destId="{C29841F5-E3BC-4590-AD3A-0AE6D1A6325D}" srcOrd="0" destOrd="0" presId="urn:microsoft.com/office/officeart/2005/8/layout/hierarchy1"/>
    <dgm:cxn modelId="{1400A470-054A-4D34-B466-A06D89122B87}" type="presOf" srcId="{FB033C46-5FA9-4F43-BF2E-37481320300A}" destId="{01B6CCEE-D362-4701-BB44-82374E7F52C5}" srcOrd="0" destOrd="0" presId="urn:microsoft.com/office/officeart/2005/8/layout/hierarchy1"/>
    <dgm:cxn modelId="{09FC5252-7DA3-4901-AB6D-15176A8AC481}" srcId="{834F48D9-11D9-4524-979B-BCB18ABB8C76}" destId="{F0AC6116-673D-487B-86C6-2F1B21F462B3}" srcOrd="1" destOrd="0" parTransId="{EECEB418-FBB1-4F0A-894A-6CCAC11AC4D1}" sibTransId="{AC26A167-7E9C-4DF9-9C55-28A40492CD26}"/>
    <dgm:cxn modelId="{20CBE856-8AB2-42F7-A3EB-FF014CB03CA7}" type="presOf" srcId="{B60C9B86-23F4-4727-93B7-D4F717730A17}" destId="{B6BF320B-311D-4702-9BED-F9D69CD6B089}" srcOrd="0" destOrd="0" presId="urn:microsoft.com/office/officeart/2005/8/layout/hierarchy1"/>
    <dgm:cxn modelId="{70F00057-F12A-4112-A5A3-73036A1A10E9}" type="presOf" srcId="{F0AC6116-673D-487B-86C6-2F1B21F462B3}" destId="{A9EA6D9C-9398-411F-858C-44ACE9630200}" srcOrd="0" destOrd="0" presId="urn:microsoft.com/office/officeart/2005/8/layout/hierarchy1"/>
    <dgm:cxn modelId="{03AFF578-6AC7-49A8-854E-B645D0A65F99}" type="presOf" srcId="{F0D128C8-4E3E-4D33-9A4D-3FC8305BABC4}" destId="{E1D7EB14-2116-416F-8B1D-F40A2E47007E}" srcOrd="0" destOrd="0" presId="urn:microsoft.com/office/officeart/2005/8/layout/hierarchy1"/>
    <dgm:cxn modelId="{E4283B7D-FEBB-4207-AA4D-C803932C08F4}" type="presOf" srcId="{53656C47-8634-4B71-A104-695C69441FA2}" destId="{F6F87AE4-4D85-41F2-8B84-6FF6DF2984C9}" srcOrd="0" destOrd="0" presId="urn:microsoft.com/office/officeart/2005/8/layout/hierarchy1"/>
    <dgm:cxn modelId="{F1D14786-D741-4DD4-9591-B2C70FAD0A3D}" type="presOf" srcId="{834F48D9-11D9-4524-979B-BCB18ABB8C76}" destId="{F36A57E7-D137-4181-8104-45EEADDE3AD9}" srcOrd="0" destOrd="0" presId="urn:microsoft.com/office/officeart/2005/8/layout/hierarchy1"/>
    <dgm:cxn modelId="{D94B9F94-FD5D-4572-A129-0E5520D7447B}" type="presOf" srcId="{7D0C9800-4340-47F0-ABF7-A1C7AA510517}" destId="{99E7F9A9-0E33-41CB-B501-162F4C31C9C2}" srcOrd="0" destOrd="0" presId="urn:microsoft.com/office/officeart/2005/8/layout/hierarchy1"/>
    <dgm:cxn modelId="{C304FFB0-7504-4A71-8D9E-94782DAFE573}" srcId="{34E2DAF7-A7CC-4D4E-AD35-A242A209DCA4}" destId="{F0D128C8-4E3E-4D33-9A4D-3FC8305BABC4}" srcOrd="0" destOrd="0" parTransId="{A3ADB97F-1400-45F2-809D-79982DDDDCA9}" sibTransId="{4864CD50-7957-445E-9667-D678A10BFDDE}"/>
    <dgm:cxn modelId="{72CCE0BA-C4EE-4571-AAA3-7E068832674B}" srcId="{F0D128C8-4E3E-4D33-9A4D-3FC8305BABC4}" destId="{B60C9B86-23F4-4727-93B7-D4F717730A17}" srcOrd="0" destOrd="0" parTransId="{7D0C9800-4340-47F0-ABF7-A1C7AA510517}" sibTransId="{22DA007B-C842-43F5-8A49-BD8D7DEB7903}"/>
    <dgm:cxn modelId="{C542F8D2-4A4B-4859-8C89-F20B6974ADF9}" srcId="{F0D128C8-4E3E-4D33-9A4D-3FC8305BABC4}" destId="{598FF900-40F2-4B0A-935D-5AF7A837973C}" srcOrd="1" destOrd="0" parTransId="{F2EC0BB0-F92E-432B-AF96-DC622F3F707F}" sibTransId="{AEF64861-26D6-4278-B5F7-C2426800C726}"/>
    <dgm:cxn modelId="{58CBE7D4-07A0-46B0-8747-FC6294824350}" srcId="{598FF900-40F2-4B0A-935D-5AF7A837973C}" destId="{834F48D9-11D9-4524-979B-BCB18ABB8C76}" srcOrd="0" destOrd="0" parTransId="{53656C47-8634-4B71-A104-695C69441FA2}" sibTransId="{4C9CA9D8-28F2-47DE-B959-8A6077A9BA53}"/>
    <dgm:cxn modelId="{A68793F4-D2CA-4D84-A722-9244C95F03AF}" type="presOf" srcId="{F2EC0BB0-F92E-432B-AF96-DC622F3F707F}" destId="{CD3BA043-C8CB-44C2-BED1-7922149163C5}" srcOrd="0" destOrd="0" presId="urn:microsoft.com/office/officeart/2005/8/layout/hierarchy1"/>
    <dgm:cxn modelId="{EFDC0C11-BF3F-4A05-84AC-D1676786B409}" type="presParOf" srcId="{75CDF97A-8D83-4860-8609-3D6A94FEB90F}" destId="{F0AF1A89-5739-4CF4-B76F-119D6533C0FC}" srcOrd="0" destOrd="0" presId="urn:microsoft.com/office/officeart/2005/8/layout/hierarchy1"/>
    <dgm:cxn modelId="{00C90449-D8D1-404B-A81D-A2096AFCD0F7}" type="presParOf" srcId="{F0AF1A89-5739-4CF4-B76F-119D6533C0FC}" destId="{D990F274-2F4B-40BB-8A83-6A835ADDDAFC}" srcOrd="0" destOrd="0" presId="urn:microsoft.com/office/officeart/2005/8/layout/hierarchy1"/>
    <dgm:cxn modelId="{C7B3B7B9-38E6-4573-8907-795F895FCEF4}" type="presParOf" srcId="{D990F274-2F4B-40BB-8A83-6A835ADDDAFC}" destId="{C256CE75-608A-490D-BFFA-A398A94A193C}" srcOrd="0" destOrd="0" presId="urn:microsoft.com/office/officeart/2005/8/layout/hierarchy1"/>
    <dgm:cxn modelId="{937080AB-137C-4CEC-B9A5-96AA8C2DA28D}" type="presParOf" srcId="{D990F274-2F4B-40BB-8A83-6A835ADDDAFC}" destId="{E1D7EB14-2116-416F-8B1D-F40A2E47007E}" srcOrd="1" destOrd="0" presId="urn:microsoft.com/office/officeart/2005/8/layout/hierarchy1"/>
    <dgm:cxn modelId="{43999A04-281A-43E0-9C44-A277B7857B1A}" type="presParOf" srcId="{F0AF1A89-5739-4CF4-B76F-119D6533C0FC}" destId="{F7D4A84D-106A-43BF-B3FD-B1262A44BF0E}" srcOrd="1" destOrd="0" presId="urn:microsoft.com/office/officeart/2005/8/layout/hierarchy1"/>
    <dgm:cxn modelId="{9EFD8CA9-4B7A-49D6-91A6-81050D565763}" type="presParOf" srcId="{F7D4A84D-106A-43BF-B3FD-B1262A44BF0E}" destId="{99E7F9A9-0E33-41CB-B501-162F4C31C9C2}" srcOrd="0" destOrd="0" presId="urn:microsoft.com/office/officeart/2005/8/layout/hierarchy1"/>
    <dgm:cxn modelId="{C21FD185-E0A0-4B8D-BDEE-C8A2360BB198}" type="presParOf" srcId="{F7D4A84D-106A-43BF-B3FD-B1262A44BF0E}" destId="{9717DC21-CAA3-4781-9D92-64C867CA4252}" srcOrd="1" destOrd="0" presId="urn:microsoft.com/office/officeart/2005/8/layout/hierarchy1"/>
    <dgm:cxn modelId="{5F9B713D-962A-420E-97F4-9D3443EBE8B8}" type="presParOf" srcId="{9717DC21-CAA3-4781-9D92-64C867CA4252}" destId="{FBC04E6C-098C-4D65-AA0B-004AE1F90EB7}" srcOrd="0" destOrd="0" presId="urn:microsoft.com/office/officeart/2005/8/layout/hierarchy1"/>
    <dgm:cxn modelId="{880BB2CF-EFB0-433A-9A72-9B4C2696DC71}" type="presParOf" srcId="{FBC04E6C-098C-4D65-AA0B-004AE1F90EB7}" destId="{4B267D06-2BBD-4896-A5BF-63BD04065F77}" srcOrd="0" destOrd="0" presId="urn:microsoft.com/office/officeart/2005/8/layout/hierarchy1"/>
    <dgm:cxn modelId="{08CB2FF8-218D-46D6-9001-05A4CFD00911}" type="presParOf" srcId="{FBC04E6C-098C-4D65-AA0B-004AE1F90EB7}" destId="{B6BF320B-311D-4702-9BED-F9D69CD6B089}" srcOrd="1" destOrd="0" presId="urn:microsoft.com/office/officeart/2005/8/layout/hierarchy1"/>
    <dgm:cxn modelId="{2787F075-C091-4881-B8E3-78CA1D7BD391}" type="presParOf" srcId="{9717DC21-CAA3-4781-9D92-64C867CA4252}" destId="{E4E428BC-F7D6-4CB0-A9F5-652A572E0DDA}" srcOrd="1" destOrd="0" presId="urn:microsoft.com/office/officeart/2005/8/layout/hierarchy1"/>
    <dgm:cxn modelId="{6D47DE57-6769-4B54-B841-C8B7A32DF6EE}" type="presParOf" srcId="{F7D4A84D-106A-43BF-B3FD-B1262A44BF0E}" destId="{CD3BA043-C8CB-44C2-BED1-7922149163C5}" srcOrd="2" destOrd="0" presId="urn:microsoft.com/office/officeart/2005/8/layout/hierarchy1"/>
    <dgm:cxn modelId="{EEEDAE8E-7039-45EB-ABD9-0BDE47DA56BE}" type="presParOf" srcId="{F7D4A84D-106A-43BF-B3FD-B1262A44BF0E}" destId="{C190E3C4-1C15-42F2-B2C6-B76C22E9CDE7}" srcOrd="3" destOrd="0" presId="urn:microsoft.com/office/officeart/2005/8/layout/hierarchy1"/>
    <dgm:cxn modelId="{12E73D6F-BC20-4FC1-9797-B94EB4F7B177}" type="presParOf" srcId="{C190E3C4-1C15-42F2-B2C6-B76C22E9CDE7}" destId="{98F03823-CACD-4C90-B9C8-9AA00126D1EA}" srcOrd="0" destOrd="0" presId="urn:microsoft.com/office/officeart/2005/8/layout/hierarchy1"/>
    <dgm:cxn modelId="{7909461A-0555-4EA5-9A0B-33C8D62F980E}" type="presParOf" srcId="{98F03823-CACD-4C90-B9C8-9AA00126D1EA}" destId="{1AA77D51-C830-4A82-B2AB-D15FF27D6C96}" srcOrd="0" destOrd="0" presId="urn:microsoft.com/office/officeart/2005/8/layout/hierarchy1"/>
    <dgm:cxn modelId="{BDB7018D-2D91-456F-8DA6-F43D79FF46EB}" type="presParOf" srcId="{98F03823-CACD-4C90-B9C8-9AA00126D1EA}" destId="{58AD8100-152D-406B-BD30-A519883F1A81}" srcOrd="1" destOrd="0" presId="urn:microsoft.com/office/officeart/2005/8/layout/hierarchy1"/>
    <dgm:cxn modelId="{28F70B7F-8D93-46C6-91AA-F6F648EB176D}" type="presParOf" srcId="{C190E3C4-1C15-42F2-B2C6-B76C22E9CDE7}" destId="{C9CCFD38-7BC8-4F77-B18E-9D6F6D9D053F}" srcOrd="1" destOrd="0" presId="urn:microsoft.com/office/officeart/2005/8/layout/hierarchy1"/>
    <dgm:cxn modelId="{9A390D46-27A6-4812-9CD1-6EF4D5A151C0}" type="presParOf" srcId="{C9CCFD38-7BC8-4F77-B18E-9D6F6D9D053F}" destId="{F6F87AE4-4D85-41F2-8B84-6FF6DF2984C9}" srcOrd="0" destOrd="0" presId="urn:microsoft.com/office/officeart/2005/8/layout/hierarchy1"/>
    <dgm:cxn modelId="{52B00A98-1141-41BC-8FDA-531934D5BFEF}" type="presParOf" srcId="{C9CCFD38-7BC8-4F77-B18E-9D6F6D9D053F}" destId="{5D29D5A8-D014-4BF3-848D-7AA609E720F6}" srcOrd="1" destOrd="0" presId="urn:microsoft.com/office/officeart/2005/8/layout/hierarchy1"/>
    <dgm:cxn modelId="{CD5323CF-AA56-47DD-B66E-CCDDDA8CC84E}" type="presParOf" srcId="{5D29D5A8-D014-4BF3-848D-7AA609E720F6}" destId="{2D69438A-45E4-400C-8F1E-9D2FBB6A8889}" srcOrd="0" destOrd="0" presId="urn:microsoft.com/office/officeart/2005/8/layout/hierarchy1"/>
    <dgm:cxn modelId="{D8EA31EA-F2F3-4C25-AAA7-E0E31D294CFE}" type="presParOf" srcId="{2D69438A-45E4-400C-8F1E-9D2FBB6A8889}" destId="{728F60B1-2C85-419F-9BEE-7E1DFAE97951}" srcOrd="0" destOrd="0" presId="urn:microsoft.com/office/officeart/2005/8/layout/hierarchy1"/>
    <dgm:cxn modelId="{CC6DCA16-51E4-4E8F-BA02-5E03BD783043}" type="presParOf" srcId="{2D69438A-45E4-400C-8F1E-9D2FBB6A8889}" destId="{F36A57E7-D137-4181-8104-45EEADDE3AD9}" srcOrd="1" destOrd="0" presId="urn:microsoft.com/office/officeart/2005/8/layout/hierarchy1"/>
    <dgm:cxn modelId="{FD9DCD49-DB5B-4606-A4AB-B5DBE5BDBDCA}" type="presParOf" srcId="{5D29D5A8-D014-4BF3-848D-7AA609E720F6}" destId="{7E9B14BE-30A6-47F4-B5DA-0D9E41AF193A}" srcOrd="1" destOrd="0" presId="urn:microsoft.com/office/officeart/2005/8/layout/hierarchy1"/>
    <dgm:cxn modelId="{1F0B6880-E2C0-4C72-8C47-D42A86D7FC19}" type="presParOf" srcId="{7E9B14BE-30A6-47F4-B5DA-0D9E41AF193A}" destId="{C29841F5-E3BC-4590-AD3A-0AE6D1A6325D}" srcOrd="0" destOrd="0" presId="urn:microsoft.com/office/officeart/2005/8/layout/hierarchy1"/>
    <dgm:cxn modelId="{2876710C-1A98-4C43-8905-D08554FBDBF7}" type="presParOf" srcId="{7E9B14BE-30A6-47F4-B5DA-0D9E41AF193A}" destId="{506FBF73-9592-4961-90A5-C32568F33198}" srcOrd="1" destOrd="0" presId="urn:microsoft.com/office/officeart/2005/8/layout/hierarchy1"/>
    <dgm:cxn modelId="{9774BCF2-0FAC-40AE-A702-405E6484D9C2}" type="presParOf" srcId="{506FBF73-9592-4961-90A5-C32568F33198}" destId="{F67C0BD8-0445-4FE5-BF75-54C3136D9508}" srcOrd="0" destOrd="0" presId="urn:microsoft.com/office/officeart/2005/8/layout/hierarchy1"/>
    <dgm:cxn modelId="{23468C26-30EE-448C-82FF-21B49216D003}" type="presParOf" srcId="{F67C0BD8-0445-4FE5-BF75-54C3136D9508}" destId="{3AF8666F-8D6B-4DB7-B0EB-5253A5B019A6}" srcOrd="0" destOrd="0" presId="urn:microsoft.com/office/officeart/2005/8/layout/hierarchy1"/>
    <dgm:cxn modelId="{CF37985C-1463-46D0-8655-771C0BDA30E1}" type="presParOf" srcId="{F67C0BD8-0445-4FE5-BF75-54C3136D9508}" destId="{01B6CCEE-D362-4701-BB44-82374E7F52C5}" srcOrd="1" destOrd="0" presId="urn:microsoft.com/office/officeart/2005/8/layout/hierarchy1"/>
    <dgm:cxn modelId="{A3EC06DD-08E3-49CA-9DD0-9171A4F6BB6D}" type="presParOf" srcId="{506FBF73-9592-4961-90A5-C32568F33198}" destId="{A8014CBD-178C-4F89-9C70-29AA96CD4174}" srcOrd="1" destOrd="0" presId="urn:microsoft.com/office/officeart/2005/8/layout/hierarchy1"/>
    <dgm:cxn modelId="{FA3D76A9-CC1C-4DE7-AD9A-7C1E9190C4C2}" type="presParOf" srcId="{7E9B14BE-30A6-47F4-B5DA-0D9E41AF193A}" destId="{FC80DF45-928F-48A9-9BDE-800AD6ABCB1A}" srcOrd="2" destOrd="0" presId="urn:microsoft.com/office/officeart/2005/8/layout/hierarchy1"/>
    <dgm:cxn modelId="{642227B8-BFF3-4AFF-84C1-19AD848F3BE6}" type="presParOf" srcId="{7E9B14BE-30A6-47F4-B5DA-0D9E41AF193A}" destId="{CFC301D6-B400-4952-81FE-8DE0C5A69942}" srcOrd="3" destOrd="0" presId="urn:microsoft.com/office/officeart/2005/8/layout/hierarchy1"/>
    <dgm:cxn modelId="{1812DA0A-76DC-4CFF-B682-2B1C5666EB89}" type="presParOf" srcId="{CFC301D6-B400-4952-81FE-8DE0C5A69942}" destId="{564A500C-FC6D-475F-AE20-1AADE6FA7407}" srcOrd="0" destOrd="0" presId="urn:microsoft.com/office/officeart/2005/8/layout/hierarchy1"/>
    <dgm:cxn modelId="{CF54C740-0BEF-415E-95C4-D5C72F6CBC6C}" type="presParOf" srcId="{564A500C-FC6D-475F-AE20-1AADE6FA7407}" destId="{54546BC9-8F5A-499E-AD6B-1868706DFA0D}" srcOrd="0" destOrd="0" presId="urn:microsoft.com/office/officeart/2005/8/layout/hierarchy1"/>
    <dgm:cxn modelId="{3E5D90BC-C547-4959-ADE6-DE5BB3BE2D48}" type="presParOf" srcId="{564A500C-FC6D-475F-AE20-1AADE6FA7407}" destId="{A9EA6D9C-9398-411F-858C-44ACE9630200}" srcOrd="1" destOrd="0" presId="urn:microsoft.com/office/officeart/2005/8/layout/hierarchy1"/>
    <dgm:cxn modelId="{0948D3C5-7C24-4C84-8C20-D7F1D6FE2459}" type="presParOf" srcId="{CFC301D6-B400-4952-81FE-8DE0C5A69942}" destId="{5EFB43EA-B6A4-49E0-9F03-2C3BAD7075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9F1E41-74B8-462C-B1BB-B533CB81FB12}" type="doc">
      <dgm:prSet loTypeId="urn:microsoft.com/office/officeart/2005/8/layout/hProcess3" loCatId="process" qsTypeId="urn:microsoft.com/office/officeart/2005/8/quickstyle/3d4" qsCatId="3D" csTypeId="urn:microsoft.com/office/officeart/2005/8/colors/colorful2" csCatId="colorful" phldr="1"/>
      <dgm:spPr/>
    </dgm:pt>
    <dgm:pt modelId="{6FED98A2-E85B-450B-9542-710559DA0ED0}">
      <dgm:prSet phldrT="[Tekst]" custT="1"/>
      <dgm:spPr/>
      <dgm:t>
        <a:bodyPr/>
        <a:lstStyle/>
        <a:p>
          <a:r>
            <a:rPr lang="hr-HR" sz="1800" dirty="0">
              <a:solidFill>
                <a:schemeClr val="tx2">
                  <a:lumMod val="75000"/>
                </a:schemeClr>
              </a:solidFill>
              <a:latin typeface="+mn-lt"/>
            </a:rPr>
            <a:t>Ako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budem učio,</a:t>
          </a:r>
        </a:p>
      </dgm:t>
    </dgm:pt>
    <dgm:pt modelId="{B1C9D7DF-D650-47ED-A3A0-524EC978CD54}" type="parTrans" cxnId="{FF1D7A65-D703-4103-9BC9-B2574217D43B}">
      <dgm:prSet/>
      <dgm:spPr/>
      <dgm:t>
        <a:bodyPr/>
        <a:lstStyle/>
        <a:p>
          <a:endParaRPr lang="hr-HR"/>
        </a:p>
      </dgm:t>
    </dgm:pt>
    <dgm:pt modelId="{CADBF5C6-196A-4774-A62A-F635A8852DEA}" type="sibTrans" cxnId="{FF1D7A65-D703-4103-9BC9-B2574217D43B}">
      <dgm:prSet/>
      <dgm:spPr/>
      <dgm:t>
        <a:bodyPr/>
        <a:lstStyle/>
        <a:p>
          <a:endParaRPr lang="hr-HR"/>
        </a:p>
      </dgm:t>
    </dgm:pt>
    <dgm:pt modelId="{161E398C-8363-4390-A30E-07675C676DF9}">
      <dgm:prSet phldrT="[Tekst]" custT="1"/>
      <dgm:spPr/>
      <dgm:t>
        <a:bodyPr/>
        <a:lstStyle/>
        <a:p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položit ću 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+mn-lt"/>
            </a:rPr>
            <a:t>ispit.</a:t>
          </a:r>
        </a:p>
      </dgm:t>
    </dgm:pt>
    <dgm:pt modelId="{79F91AD1-5573-49A2-BF8C-B5C635821AA3}" type="parTrans" cxnId="{D964FB31-62DC-4D73-B44C-729F62E66CB8}">
      <dgm:prSet/>
      <dgm:spPr/>
      <dgm:t>
        <a:bodyPr/>
        <a:lstStyle/>
        <a:p>
          <a:endParaRPr lang="hr-HR"/>
        </a:p>
      </dgm:t>
    </dgm:pt>
    <dgm:pt modelId="{C2828574-70C2-41C9-8DAF-8A76681A7819}" type="sibTrans" cxnId="{D964FB31-62DC-4D73-B44C-729F62E66CB8}">
      <dgm:prSet/>
      <dgm:spPr/>
      <dgm:t>
        <a:bodyPr/>
        <a:lstStyle/>
        <a:p>
          <a:endParaRPr lang="hr-HR"/>
        </a:p>
      </dgm:t>
    </dgm:pt>
    <dgm:pt modelId="{71A2A96B-6139-47E3-95A4-6FEA3BA2D750}">
      <dgm:prSet phldrT="[Tekst]" custT="1"/>
      <dgm:spPr/>
      <dgm:t>
        <a:bodyPr/>
        <a:lstStyle/>
        <a:p>
          <a:pPr algn="ctr"/>
          <a:r>
            <a:rPr lang="hr-HR" sz="1800" dirty="0"/>
            <a:t>radnja koja će se dogoditi </a:t>
          </a: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prije </a:t>
          </a:r>
          <a:r>
            <a:rPr lang="hr-HR" sz="1800" dirty="0">
              <a:solidFill>
                <a:schemeClr val="tx1"/>
              </a:solidFill>
              <a:latin typeface="+mn-lt"/>
            </a:rPr>
            <a:t>druge radnje</a:t>
          </a:r>
        </a:p>
      </dgm:t>
    </dgm:pt>
    <dgm:pt modelId="{1FA4DE11-CC83-460C-B34B-3237A0DDE2C9}" type="parTrans" cxnId="{7586B064-DDE9-4947-8AEC-44D112997BEB}">
      <dgm:prSet/>
      <dgm:spPr/>
      <dgm:t>
        <a:bodyPr/>
        <a:lstStyle/>
        <a:p>
          <a:endParaRPr lang="hr-HR"/>
        </a:p>
      </dgm:t>
    </dgm:pt>
    <dgm:pt modelId="{3FFBAD66-AF74-469A-BF5D-881D8F1F5B38}" type="sibTrans" cxnId="{7586B064-DDE9-4947-8AEC-44D112997BEB}">
      <dgm:prSet/>
      <dgm:spPr/>
      <dgm:t>
        <a:bodyPr/>
        <a:lstStyle/>
        <a:p>
          <a:endParaRPr lang="hr-HR"/>
        </a:p>
      </dgm:t>
    </dgm:pt>
    <dgm:pt modelId="{9C7BEE12-3900-4AEC-8DC3-5E0F5579A9DA}">
      <dgm:prSet phldrT="[Tekst]" custT="1"/>
      <dgm:spPr/>
      <dgm:t>
        <a:bodyPr/>
        <a:lstStyle/>
        <a:p>
          <a:pPr algn="ctr"/>
          <a:r>
            <a:rPr lang="hr-HR" sz="1800" dirty="0"/>
            <a:t>radnja koja će uslijediti 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nakon</a:t>
          </a:r>
          <a:r>
            <a:rPr lang="hr-HR" sz="1800" dirty="0"/>
            <a:t> prve radnje</a:t>
          </a:r>
        </a:p>
      </dgm:t>
    </dgm:pt>
    <dgm:pt modelId="{D2AC3E88-4BBA-4B61-8B20-F8591E2D3F44}" type="parTrans" cxnId="{0D22D3B9-CAA3-47F4-982D-731F59F1BD7C}">
      <dgm:prSet/>
      <dgm:spPr/>
      <dgm:t>
        <a:bodyPr/>
        <a:lstStyle/>
        <a:p>
          <a:endParaRPr lang="hr-HR"/>
        </a:p>
      </dgm:t>
    </dgm:pt>
    <dgm:pt modelId="{BE305B61-6F3F-4700-8B63-9C0700AC2EDB}" type="sibTrans" cxnId="{0D22D3B9-CAA3-47F4-982D-731F59F1BD7C}">
      <dgm:prSet/>
      <dgm:spPr/>
      <dgm:t>
        <a:bodyPr/>
        <a:lstStyle/>
        <a:p>
          <a:endParaRPr lang="hr-HR"/>
        </a:p>
      </dgm:t>
    </dgm:pt>
    <dgm:pt modelId="{F19F73C6-BE62-40E7-AE0F-C6BD997172EA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futur drugi</a:t>
          </a:r>
        </a:p>
      </dgm:t>
    </dgm:pt>
    <dgm:pt modelId="{ABF1AEBC-C6D1-414B-BCEE-6280AB1ABFE4}" type="parTrans" cxnId="{2066A52C-4A54-43D5-A506-16F4F1DDF2FB}">
      <dgm:prSet/>
      <dgm:spPr/>
      <dgm:t>
        <a:bodyPr/>
        <a:lstStyle/>
        <a:p>
          <a:endParaRPr lang="hr-HR"/>
        </a:p>
      </dgm:t>
    </dgm:pt>
    <dgm:pt modelId="{7BBB0E5A-774F-4FE8-A7F9-06068185CDEA}" type="sibTrans" cxnId="{2066A52C-4A54-43D5-A506-16F4F1DDF2FB}">
      <dgm:prSet/>
      <dgm:spPr/>
      <dgm:t>
        <a:bodyPr/>
        <a:lstStyle/>
        <a:p>
          <a:endParaRPr lang="hr-HR"/>
        </a:p>
      </dgm:t>
    </dgm:pt>
    <dgm:pt modelId="{F18A54BD-ECC7-44B6-896C-8D17AC8D1197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futur prvi</a:t>
          </a:r>
        </a:p>
      </dgm:t>
    </dgm:pt>
    <dgm:pt modelId="{25ED75A2-ACEE-41AC-8414-67D1E2EB5E4C}" type="parTrans" cxnId="{2B2CCDED-F796-4B53-BADA-22707FEA739E}">
      <dgm:prSet/>
      <dgm:spPr/>
      <dgm:t>
        <a:bodyPr/>
        <a:lstStyle/>
        <a:p>
          <a:endParaRPr lang="hr-HR"/>
        </a:p>
      </dgm:t>
    </dgm:pt>
    <dgm:pt modelId="{88C93283-F559-4DA4-A8C5-6466E157DE40}" type="sibTrans" cxnId="{2B2CCDED-F796-4B53-BADA-22707FEA739E}">
      <dgm:prSet/>
      <dgm:spPr/>
      <dgm:t>
        <a:bodyPr/>
        <a:lstStyle/>
        <a:p>
          <a:endParaRPr lang="hr-HR"/>
        </a:p>
      </dgm:t>
    </dgm:pt>
    <dgm:pt modelId="{8FD8DA88-1628-4A6F-B6BA-33F6E01C1F03}" type="pres">
      <dgm:prSet presAssocID="{679F1E41-74B8-462C-B1BB-B533CB81FB12}" presName="Name0" presStyleCnt="0">
        <dgm:presLayoutVars>
          <dgm:dir/>
          <dgm:animLvl val="lvl"/>
          <dgm:resizeHandles val="exact"/>
        </dgm:presLayoutVars>
      </dgm:prSet>
      <dgm:spPr/>
    </dgm:pt>
    <dgm:pt modelId="{C9E5B696-188B-4CF7-B93E-0C866418499B}" type="pres">
      <dgm:prSet presAssocID="{679F1E41-74B8-462C-B1BB-B533CB81FB12}" presName="dummy" presStyleCnt="0"/>
      <dgm:spPr/>
    </dgm:pt>
    <dgm:pt modelId="{C3238A9F-289E-41D0-8B8B-CE22FF0C82EF}" type="pres">
      <dgm:prSet presAssocID="{679F1E41-74B8-462C-B1BB-B533CB81FB12}" presName="linH" presStyleCnt="0"/>
      <dgm:spPr/>
    </dgm:pt>
    <dgm:pt modelId="{7E061178-22F8-4528-BF08-9FE53828EABF}" type="pres">
      <dgm:prSet presAssocID="{679F1E41-74B8-462C-B1BB-B533CB81FB12}" presName="padding1" presStyleCnt="0"/>
      <dgm:spPr/>
    </dgm:pt>
    <dgm:pt modelId="{7CF33429-3B5E-445A-91AD-0759516DEE9D}" type="pres">
      <dgm:prSet presAssocID="{6FED98A2-E85B-450B-9542-710559DA0ED0}" presName="linV" presStyleCnt="0"/>
      <dgm:spPr/>
    </dgm:pt>
    <dgm:pt modelId="{E67415D4-B3C1-4E16-B5DF-3529D7FDE992}" type="pres">
      <dgm:prSet presAssocID="{6FED98A2-E85B-450B-9542-710559DA0ED0}" presName="spVertical1" presStyleCnt="0"/>
      <dgm:spPr/>
    </dgm:pt>
    <dgm:pt modelId="{789FC35A-FCC5-4564-B7F9-F544D7AECED8}" type="pres">
      <dgm:prSet presAssocID="{6FED98A2-E85B-450B-9542-710559DA0ED0}" presName="par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0C08967-0FF0-4591-8DC6-1B1E335ADAF1}" type="pres">
      <dgm:prSet presAssocID="{6FED98A2-E85B-450B-9542-710559DA0ED0}" presName="spVertical2" presStyleCnt="0"/>
      <dgm:spPr/>
    </dgm:pt>
    <dgm:pt modelId="{3453C4B9-8F44-4C6A-9D2D-053022ED8FE0}" type="pres">
      <dgm:prSet presAssocID="{6FED98A2-E85B-450B-9542-710559DA0ED0}" presName="spVertical3" presStyleCnt="0"/>
      <dgm:spPr/>
    </dgm:pt>
    <dgm:pt modelId="{983417DE-9405-4D2A-8B78-0982F719A18D}" type="pres">
      <dgm:prSet presAssocID="{6FED98A2-E85B-450B-9542-710559DA0ED0}" presName="desTx" presStyleLbl="revTx" presStyleIdx="1" presStyleCnt="4" custScaleX="109151" custLinFactNeighborX="-17243" custLinFactNeighborY="-13515">
        <dgm:presLayoutVars>
          <dgm:bulletEnabled val="1"/>
        </dgm:presLayoutVars>
      </dgm:prSet>
      <dgm:spPr/>
    </dgm:pt>
    <dgm:pt modelId="{776E3F8B-719C-4BAF-9AFE-87C12AE72623}" type="pres">
      <dgm:prSet presAssocID="{CADBF5C6-196A-4774-A62A-F635A8852DEA}" presName="space" presStyleCnt="0"/>
      <dgm:spPr/>
    </dgm:pt>
    <dgm:pt modelId="{012FD082-DFAE-4439-9186-DC8A681115CE}" type="pres">
      <dgm:prSet presAssocID="{161E398C-8363-4390-A30E-07675C676DF9}" presName="linV" presStyleCnt="0"/>
      <dgm:spPr/>
    </dgm:pt>
    <dgm:pt modelId="{581935A8-13A6-4C22-876D-34843E19ECD3}" type="pres">
      <dgm:prSet presAssocID="{161E398C-8363-4390-A30E-07675C676DF9}" presName="spVertical1" presStyleCnt="0"/>
      <dgm:spPr/>
    </dgm:pt>
    <dgm:pt modelId="{24D3CE0D-4F20-4563-B98B-40F79359742E}" type="pres">
      <dgm:prSet presAssocID="{161E398C-8363-4390-A30E-07675C676DF9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2F0C0C2-0780-4707-98B4-CA97D6F533A1}" type="pres">
      <dgm:prSet presAssocID="{161E398C-8363-4390-A30E-07675C676DF9}" presName="spVertical2" presStyleCnt="0"/>
      <dgm:spPr/>
    </dgm:pt>
    <dgm:pt modelId="{0100AD1A-698A-4F51-850F-7FD817D6B93E}" type="pres">
      <dgm:prSet presAssocID="{161E398C-8363-4390-A30E-07675C676DF9}" presName="spVertical3" presStyleCnt="0"/>
      <dgm:spPr/>
    </dgm:pt>
    <dgm:pt modelId="{D63F1FC0-B128-488E-802E-753003F317DE}" type="pres">
      <dgm:prSet presAssocID="{161E398C-8363-4390-A30E-07675C676DF9}" presName="desTx" presStyleLbl="revTx" presStyleIdx="3" presStyleCnt="4" custLinFactNeighborX="-14901" custLinFactNeighborY="-13515">
        <dgm:presLayoutVars>
          <dgm:bulletEnabled val="1"/>
        </dgm:presLayoutVars>
      </dgm:prSet>
      <dgm:spPr/>
    </dgm:pt>
    <dgm:pt modelId="{94FB96AC-1832-4B2D-B2E8-2E1360B06FC3}" type="pres">
      <dgm:prSet presAssocID="{679F1E41-74B8-462C-B1BB-B533CB81FB12}" presName="padding2" presStyleCnt="0"/>
      <dgm:spPr/>
    </dgm:pt>
    <dgm:pt modelId="{30C0DA06-3BA5-4076-8951-1625B7B07E4A}" type="pres">
      <dgm:prSet presAssocID="{679F1E41-74B8-462C-B1BB-B533CB81FB12}" presName="negArrow" presStyleCnt="0"/>
      <dgm:spPr/>
    </dgm:pt>
    <dgm:pt modelId="{ED80C257-36D2-4003-9D04-7119675F8079}" type="pres">
      <dgm:prSet presAssocID="{679F1E41-74B8-462C-B1BB-B533CB81FB12}" presName="backgroundArrow" presStyleLbl="node1" presStyleIdx="0" presStyleCnt="1"/>
      <dgm:spPr/>
    </dgm:pt>
  </dgm:ptLst>
  <dgm:cxnLst>
    <dgm:cxn modelId="{292E8001-E7FB-4EA1-B855-46B010FA14EE}" type="presOf" srcId="{6FED98A2-E85B-450B-9542-710559DA0ED0}" destId="{789FC35A-FCC5-4564-B7F9-F544D7AECED8}" srcOrd="0" destOrd="0" presId="urn:microsoft.com/office/officeart/2005/8/layout/hProcess3"/>
    <dgm:cxn modelId="{9F00350C-D8FC-44EA-952D-9FD40D4C01C9}" type="presOf" srcId="{F19F73C6-BE62-40E7-AE0F-C6BD997172EA}" destId="{983417DE-9405-4D2A-8B78-0982F719A18D}" srcOrd="0" destOrd="1" presId="urn:microsoft.com/office/officeart/2005/8/layout/hProcess3"/>
    <dgm:cxn modelId="{2066A52C-4A54-43D5-A506-16F4F1DDF2FB}" srcId="{6FED98A2-E85B-450B-9542-710559DA0ED0}" destId="{F19F73C6-BE62-40E7-AE0F-C6BD997172EA}" srcOrd="1" destOrd="0" parTransId="{ABF1AEBC-C6D1-414B-BCEE-6280AB1ABFE4}" sibTransId="{7BBB0E5A-774F-4FE8-A7F9-06068185CDEA}"/>
    <dgm:cxn modelId="{D964FB31-62DC-4D73-B44C-729F62E66CB8}" srcId="{679F1E41-74B8-462C-B1BB-B533CB81FB12}" destId="{161E398C-8363-4390-A30E-07675C676DF9}" srcOrd="1" destOrd="0" parTransId="{79F91AD1-5573-49A2-BF8C-B5C635821AA3}" sibTransId="{C2828574-70C2-41C9-8DAF-8A76681A7819}"/>
    <dgm:cxn modelId="{7586B064-DDE9-4947-8AEC-44D112997BEB}" srcId="{6FED98A2-E85B-450B-9542-710559DA0ED0}" destId="{71A2A96B-6139-47E3-95A4-6FEA3BA2D750}" srcOrd="0" destOrd="0" parTransId="{1FA4DE11-CC83-460C-B34B-3237A0DDE2C9}" sibTransId="{3FFBAD66-AF74-469A-BF5D-881D8F1F5B38}"/>
    <dgm:cxn modelId="{3FBBEF64-9D51-4C6E-BA77-D1DA5C85F6A3}" type="presOf" srcId="{161E398C-8363-4390-A30E-07675C676DF9}" destId="{24D3CE0D-4F20-4563-B98B-40F79359742E}" srcOrd="0" destOrd="0" presId="urn:microsoft.com/office/officeart/2005/8/layout/hProcess3"/>
    <dgm:cxn modelId="{FF1D7A65-D703-4103-9BC9-B2574217D43B}" srcId="{679F1E41-74B8-462C-B1BB-B533CB81FB12}" destId="{6FED98A2-E85B-450B-9542-710559DA0ED0}" srcOrd="0" destOrd="0" parTransId="{B1C9D7DF-D650-47ED-A3A0-524EC978CD54}" sibTransId="{CADBF5C6-196A-4774-A62A-F635A8852DEA}"/>
    <dgm:cxn modelId="{1C61CBB3-AEF1-43A9-AB1B-F7FA294C5EAB}" type="presOf" srcId="{71A2A96B-6139-47E3-95A4-6FEA3BA2D750}" destId="{983417DE-9405-4D2A-8B78-0982F719A18D}" srcOrd="0" destOrd="0" presId="urn:microsoft.com/office/officeart/2005/8/layout/hProcess3"/>
    <dgm:cxn modelId="{5D0347B6-74C5-4C4D-8F22-504F2BD4FB21}" type="presOf" srcId="{679F1E41-74B8-462C-B1BB-B533CB81FB12}" destId="{8FD8DA88-1628-4A6F-B6BA-33F6E01C1F03}" srcOrd="0" destOrd="0" presId="urn:microsoft.com/office/officeart/2005/8/layout/hProcess3"/>
    <dgm:cxn modelId="{0D22D3B9-CAA3-47F4-982D-731F59F1BD7C}" srcId="{161E398C-8363-4390-A30E-07675C676DF9}" destId="{9C7BEE12-3900-4AEC-8DC3-5E0F5579A9DA}" srcOrd="0" destOrd="0" parTransId="{D2AC3E88-4BBA-4B61-8B20-F8591E2D3F44}" sibTransId="{BE305B61-6F3F-4700-8B63-9C0700AC2EDB}"/>
    <dgm:cxn modelId="{C773D5E5-0955-480D-A4EC-1E72C331E42D}" type="presOf" srcId="{9C7BEE12-3900-4AEC-8DC3-5E0F5579A9DA}" destId="{D63F1FC0-B128-488E-802E-753003F317DE}" srcOrd="0" destOrd="0" presId="urn:microsoft.com/office/officeart/2005/8/layout/hProcess3"/>
    <dgm:cxn modelId="{69810BE6-2776-411C-B7A4-90558EB6D2A0}" type="presOf" srcId="{F18A54BD-ECC7-44B6-896C-8D17AC8D1197}" destId="{D63F1FC0-B128-488E-802E-753003F317DE}" srcOrd="0" destOrd="1" presId="urn:microsoft.com/office/officeart/2005/8/layout/hProcess3"/>
    <dgm:cxn modelId="{2B2CCDED-F796-4B53-BADA-22707FEA739E}" srcId="{161E398C-8363-4390-A30E-07675C676DF9}" destId="{F18A54BD-ECC7-44B6-896C-8D17AC8D1197}" srcOrd="1" destOrd="0" parTransId="{25ED75A2-ACEE-41AC-8414-67D1E2EB5E4C}" sibTransId="{88C93283-F559-4DA4-A8C5-6466E157DE40}"/>
    <dgm:cxn modelId="{0D2B70A3-A38B-4476-90D3-908C9E0F1B6A}" type="presParOf" srcId="{8FD8DA88-1628-4A6F-B6BA-33F6E01C1F03}" destId="{C9E5B696-188B-4CF7-B93E-0C866418499B}" srcOrd="0" destOrd="0" presId="urn:microsoft.com/office/officeart/2005/8/layout/hProcess3"/>
    <dgm:cxn modelId="{FC7CE55B-9B9A-4A8F-B87D-8043EFF77FD8}" type="presParOf" srcId="{8FD8DA88-1628-4A6F-B6BA-33F6E01C1F03}" destId="{C3238A9F-289E-41D0-8B8B-CE22FF0C82EF}" srcOrd="1" destOrd="0" presId="urn:microsoft.com/office/officeart/2005/8/layout/hProcess3"/>
    <dgm:cxn modelId="{C1035737-223D-4C3B-9953-CA568BD23A20}" type="presParOf" srcId="{C3238A9F-289E-41D0-8B8B-CE22FF0C82EF}" destId="{7E061178-22F8-4528-BF08-9FE53828EABF}" srcOrd="0" destOrd="0" presId="urn:microsoft.com/office/officeart/2005/8/layout/hProcess3"/>
    <dgm:cxn modelId="{DA253078-94DF-40A0-A6A1-68BCD0B2C496}" type="presParOf" srcId="{C3238A9F-289E-41D0-8B8B-CE22FF0C82EF}" destId="{7CF33429-3B5E-445A-91AD-0759516DEE9D}" srcOrd="1" destOrd="0" presId="urn:microsoft.com/office/officeart/2005/8/layout/hProcess3"/>
    <dgm:cxn modelId="{D27031E8-274B-4270-B8F4-587E4A0FAA93}" type="presParOf" srcId="{7CF33429-3B5E-445A-91AD-0759516DEE9D}" destId="{E67415D4-B3C1-4E16-B5DF-3529D7FDE992}" srcOrd="0" destOrd="0" presId="urn:microsoft.com/office/officeart/2005/8/layout/hProcess3"/>
    <dgm:cxn modelId="{8DDAF77A-3F7C-40DF-982A-777BA2A38DC1}" type="presParOf" srcId="{7CF33429-3B5E-445A-91AD-0759516DEE9D}" destId="{789FC35A-FCC5-4564-B7F9-F544D7AECED8}" srcOrd="1" destOrd="0" presId="urn:microsoft.com/office/officeart/2005/8/layout/hProcess3"/>
    <dgm:cxn modelId="{2F95AB23-C141-40F2-9F7A-B5BD10DB28D1}" type="presParOf" srcId="{7CF33429-3B5E-445A-91AD-0759516DEE9D}" destId="{90C08967-0FF0-4591-8DC6-1B1E335ADAF1}" srcOrd="2" destOrd="0" presId="urn:microsoft.com/office/officeart/2005/8/layout/hProcess3"/>
    <dgm:cxn modelId="{CE5D63AE-4B51-4ABD-9019-7CE8FBD4F4CC}" type="presParOf" srcId="{7CF33429-3B5E-445A-91AD-0759516DEE9D}" destId="{3453C4B9-8F44-4C6A-9D2D-053022ED8FE0}" srcOrd="3" destOrd="0" presId="urn:microsoft.com/office/officeart/2005/8/layout/hProcess3"/>
    <dgm:cxn modelId="{AEA48B7D-88B8-4DE9-A7F8-E3D2A7F3BFE5}" type="presParOf" srcId="{7CF33429-3B5E-445A-91AD-0759516DEE9D}" destId="{983417DE-9405-4D2A-8B78-0982F719A18D}" srcOrd="4" destOrd="0" presId="urn:microsoft.com/office/officeart/2005/8/layout/hProcess3"/>
    <dgm:cxn modelId="{99653569-6883-4AEF-8D9A-166ACBB8FDF8}" type="presParOf" srcId="{C3238A9F-289E-41D0-8B8B-CE22FF0C82EF}" destId="{776E3F8B-719C-4BAF-9AFE-87C12AE72623}" srcOrd="2" destOrd="0" presId="urn:microsoft.com/office/officeart/2005/8/layout/hProcess3"/>
    <dgm:cxn modelId="{828941F0-4B7B-46C8-AFE5-AC0A6E9C8A9F}" type="presParOf" srcId="{C3238A9F-289E-41D0-8B8B-CE22FF0C82EF}" destId="{012FD082-DFAE-4439-9186-DC8A681115CE}" srcOrd="3" destOrd="0" presId="urn:microsoft.com/office/officeart/2005/8/layout/hProcess3"/>
    <dgm:cxn modelId="{5652BABA-6083-42C8-A168-548BAAA88170}" type="presParOf" srcId="{012FD082-DFAE-4439-9186-DC8A681115CE}" destId="{581935A8-13A6-4C22-876D-34843E19ECD3}" srcOrd="0" destOrd="0" presId="urn:microsoft.com/office/officeart/2005/8/layout/hProcess3"/>
    <dgm:cxn modelId="{27118D60-DB11-47C0-B6F1-4D16D02F920C}" type="presParOf" srcId="{012FD082-DFAE-4439-9186-DC8A681115CE}" destId="{24D3CE0D-4F20-4563-B98B-40F79359742E}" srcOrd="1" destOrd="0" presId="urn:microsoft.com/office/officeart/2005/8/layout/hProcess3"/>
    <dgm:cxn modelId="{715BFA86-EDA3-4905-98D7-EB18B54FC227}" type="presParOf" srcId="{012FD082-DFAE-4439-9186-DC8A681115CE}" destId="{C2F0C0C2-0780-4707-98B4-CA97D6F533A1}" srcOrd="2" destOrd="0" presId="urn:microsoft.com/office/officeart/2005/8/layout/hProcess3"/>
    <dgm:cxn modelId="{493D38D0-8902-483B-B6E7-858A0F41D6C0}" type="presParOf" srcId="{012FD082-DFAE-4439-9186-DC8A681115CE}" destId="{0100AD1A-698A-4F51-850F-7FD817D6B93E}" srcOrd="3" destOrd="0" presId="urn:microsoft.com/office/officeart/2005/8/layout/hProcess3"/>
    <dgm:cxn modelId="{74F16252-B4D4-4192-8442-84BFD9986156}" type="presParOf" srcId="{012FD082-DFAE-4439-9186-DC8A681115CE}" destId="{D63F1FC0-B128-488E-802E-753003F317DE}" srcOrd="4" destOrd="0" presId="urn:microsoft.com/office/officeart/2005/8/layout/hProcess3"/>
    <dgm:cxn modelId="{BAD62D7F-5F71-4664-8388-221D13247D22}" type="presParOf" srcId="{C3238A9F-289E-41D0-8B8B-CE22FF0C82EF}" destId="{94FB96AC-1832-4B2D-B2E8-2E1360B06FC3}" srcOrd="4" destOrd="0" presId="urn:microsoft.com/office/officeart/2005/8/layout/hProcess3"/>
    <dgm:cxn modelId="{B4608C95-8B4C-409B-95E2-634607CC8C71}" type="presParOf" srcId="{C3238A9F-289E-41D0-8B8B-CE22FF0C82EF}" destId="{30C0DA06-3BA5-4076-8951-1625B7B07E4A}" srcOrd="5" destOrd="0" presId="urn:microsoft.com/office/officeart/2005/8/layout/hProcess3"/>
    <dgm:cxn modelId="{D6373243-E6BD-4F37-8CDB-E974B5327D93}" type="presParOf" srcId="{C3238A9F-289E-41D0-8B8B-CE22FF0C82EF}" destId="{ED80C257-36D2-4003-9D04-7119675F8079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C3376D-32CD-4310-B4E8-2B60F1EA3E9C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7A1F6ACD-D41F-4DED-A921-4926B15C3610}">
      <dgm:prSet phldrT="[Tekst]" custT="1"/>
      <dgm:spPr>
        <a:xfrm>
          <a:off x="1261802" y="1223702"/>
          <a:ext cx="3048520" cy="3048520"/>
        </a:xfrm>
        <a:solidFill>
          <a:srgbClr val="4BACC6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hr-HR" sz="1800" b="1" dirty="0">
            <a:solidFill>
              <a:sysClr val="windowText" lastClr="000000"/>
            </a:solidFill>
            <a:latin typeface="+mn-lt"/>
            <a:ea typeface="+mn-ea"/>
            <a:cs typeface="Times New Roman" pitchFamily="18" charset="0"/>
          </a:endParaRPr>
        </a:p>
      </dgm:t>
    </dgm:pt>
    <dgm:pt modelId="{BA44EB78-5341-4282-81B3-2E5B1348D25A}" type="parTrans" cxnId="{2AA74139-4B2E-49A4-8641-92C15F0D8C70}">
      <dgm:prSet/>
      <dgm:spPr/>
      <dgm:t>
        <a:bodyPr/>
        <a:lstStyle/>
        <a:p>
          <a:endParaRPr lang="hr-HR"/>
        </a:p>
      </dgm:t>
    </dgm:pt>
    <dgm:pt modelId="{E17187BF-F1ED-4FA4-8766-E623631355DC}" type="sibTrans" cxnId="{2AA74139-4B2E-49A4-8641-92C15F0D8C70}">
      <dgm:prSet/>
      <dgm:spPr/>
      <dgm:t>
        <a:bodyPr/>
        <a:lstStyle/>
        <a:p>
          <a:endParaRPr lang="hr-HR"/>
        </a:p>
      </dgm:t>
    </dgm:pt>
    <dgm:pt modelId="{DD287B98-EF43-47EC-B75A-B93D458F8CBA}">
      <dgm:prSet phldrT="[Tekst]" custT="1"/>
      <dgm:spPr>
        <a:xfrm>
          <a:off x="1858435" y="544"/>
          <a:ext cx="1855253" cy="1524260"/>
        </a:xfrm>
        <a:solidFill>
          <a:srgbClr val="4BACC6">
            <a:alpha val="50000"/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zapovjedni </a:t>
          </a:r>
          <a:b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</a:b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glagolski način</a:t>
          </a:r>
        </a:p>
      </dgm:t>
    </dgm:pt>
    <dgm:pt modelId="{F03FA6F1-BE49-4CAB-91A0-68960E6B2A07}" type="parTrans" cxnId="{9B44C721-D101-4FD9-AFEA-47FF0CD4D351}">
      <dgm:prSet/>
      <dgm:spPr/>
      <dgm:t>
        <a:bodyPr/>
        <a:lstStyle/>
        <a:p>
          <a:endParaRPr lang="hr-HR"/>
        </a:p>
      </dgm:t>
    </dgm:pt>
    <dgm:pt modelId="{862EE68C-14F9-42EC-9EAE-D2F8DC03EEFF}" type="sibTrans" cxnId="{9B44C721-D101-4FD9-AFEA-47FF0CD4D351}">
      <dgm:prSet/>
      <dgm:spPr/>
      <dgm:t>
        <a:bodyPr/>
        <a:lstStyle/>
        <a:p>
          <a:endParaRPr lang="hr-HR"/>
        </a:p>
      </dgm:t>
    </dgm:pt>
    <dgm:pt modelId="{89CF2AB3-3234-48ED-915E-27955CA182EC}">
      <dgm:prSet phldrT="[Tekst]" custT="1"/>
      <dgm:spPr>
        <a:xfrm>
          <a:off x="1879615" y="3971120"/>
          <a:ext cx="1812894" cy="1524260"/>
        </a:xfrm>
        <a:solidFill>
          <a:srgbClr val="4BACC6">
            <a:alpha val="50000"/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nema oblika </a:t>
          </a: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 prvu osobu jednine (ja)</a:t>
          </a:r>
        </a:p>
      </dgm:t>
    </dgm:pt>
    <dgm:pt modelId="{719ADA5C-31C3-482F-96F5-9F7551BF9F6A}" type="parTrans" cxnId="{5B0B2F76-A234-4118-9F83-00F5ACF3AC5E}">
      <dgm:prSet/>
      <dgm:spPr/>
      <dgm:t>
        <a:bodyPr/>
        <a:lstStyle/>
        <a:p>
          <a:endParaRPr lang="hr-HR"/>
        </a:p>
      </dgm:t>
    </dgm:pt>
    <dgm:pt modelId="{D8CF108D-437E-40BE-9CF5-5B8CF9F469D5}" type="sibTrans" cxnId="{5B0B2F76-A234-4118-9F83-00F5ACF3AC5E}">
      <dgm:prSet/>
      <dgm:spPr/>
      <dgm:t>
        <a:bodyPr/>
        <a:lstStyle/>
        <a:p>
          <a:endParaRPr lang="hr-HR"/>
        </a:p>
      </dgm:t>
    </dgm:pt>
    <dgm:pt modelId="{01367C48-6952-4BDC-8EC4-93E96B75B5EE}">
      <dgm:prSet phldrT="[Tekst]" custT="1"/>
      <dgm:spPr>
        <a:xfrm>
          <a:off x="38644" y="1985832"/>
          <a:ext cx="1524260" cy="1524260"/>
        </a:xfr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tvori se od glagolske osnove i nastavaka u </a:t>
          </a: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2. osobi jednine i </a:t>
          </a:r>
          <a:b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</a:b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1. i 2. osobi množine</a:t>
          </a:r>
        </a:p>
      </dgm:t>
    </dgm:pt>
    <dgm:pt modelId="{2E036C34-CF6F-4DDC-A526-7C41FB97F344}" type="parTrans" cxnId="{140D43F1-5867-4453-B2AB-4C29CFE34B25}">
      <dgm:prSet/>
      <dgm:spPr/>
      <dgm:t>
        <a:bodyPr/>
        <a:lstStyle/>
        <a:p>
          <a:endParaRPr lang="hr-HR"/>
        </a:p>
      </dgm:t>
    </dgm:pt>
    <dgm:pt modelId="{555D8565-1E7F-40E1-9B3F-27552762AF44}" type="sibTrans" cxnId="{140D43F1-5867-4453-B2AB-4C29CFE34B25}">
      <dgm:prSet/>
      <dgm:spPr/>
      <dgm:t>
        <a:bodyPr/>
        <a:lstStyle/>
        <a:p>
          <a:endParaRPr lang="hr-HR"/>
        </a:p>
      </dgm:t>
    </dgm:pt>
    <dgm:pt modelId="{869C4C41-B1E5-4637-BD81-8FE610899DE3}">
      <dgm:prSet phldrT="[Tekst]" custT="1"/>
      <dgm:spPr>
        <a:xfrm>
          <a:off x="38644" y="1985832"/>
          <a:ext cx="1524260" cy="1524260"/>
        </a:xfr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u </a:t>
          </a: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trećoj osobi </a:t>
          </a: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jednine i množine koristi se čestica </a:t>
          </a: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neka + prezent</a:t>
          </a:r>
        </a:p>
      </dgm:t>
    </dgm:pt>
    <dgm:pt modelId="{57F298DE-58B7-4C49-9CF5-27D730B64670}" type="parTrans" cxnId="{7E5BB0C7-E535-4EEF-9AA6-A749878DB20B}">
      <dgm:prSet/>
      <dgm:spPr/>
      <dgm:t>
        <a:bodyPr/>
        <a:lstStyle/>
        <a:p>
          <a:endParaRPr lang="hr-HR"/>
        </a:p>
      </dgm:t>
    </dgm:pt>
    <dgm:pt modelId="{8B7D9A40-80EC-499F-9651-9B6EE09A35BD}" type="sibTrans" cxnId="{7E5BB0C7-E535-4EEF-9AA6-A749878DB20B}">
      <dgm:prSet/>
      <dgm:spPr/>
      <dgm:t>
        <a:bodyPr/>
        <a:lstStyle/>
        <a:p>
          <a:endParaRPr lang="hr-HR"/>
        </a:p>
      </dgm:t>
    </dgm:pt>
    <dgm:pt modelId="{B3757FBF-F433-4CF9-BB2D-14924E9A858B}">
      <dgm:prSet phldrT="[Tekst]" custT="1"/>
      <dgm:spPr>
        <a:xfrm>
          <a:off x="38644" y="1985832"/>
          <a:ext cx="1524260" cy="1524260"/>
        </a:xfr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hr-HR" sz="1800" b="1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može izricati </a:t>
          </a:r>
          <a:r>
            <a:rPr lang="hr-HR" sz="18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zapovijed, molbu poticaj, zabranu, savjet, opomenu</a:t>
          </a:r>
        </a:p>
      </dgm:t>
    </dgm:pt>
    <dgm:pt modelId="{7ADA1E3B-0A86-4428-AF9D-59019152E7E1}" type="parTrans" cxnId="{C951D663-F774-444B-835F-C4601EFEC0FA}">
      <dgm:prSet/>
      <dgm:spPr/>
      <dgm:t>
        <a:bodyPr/>
        <a:lstStyle/>
        <a:p>
          <a:endParaRPr lang="hr-HR"/>
        </a:p>
      </dgm:t>
    </dgm:pt>
    <dgm:pt modelId="{C8917964-8C71-4F99-B3BF-CC7FC544CB37}" type="sibTrans" cxnId="{C951D663-F774-444B-835F-C4601EFEC0FA}">
      <dgm:prSet/>
      <dgm:spPr/>
      <dgm:t>
        <a:bodyPr/>
        <a:lstStyle/>
        <a:p>
          <a:endParaRPr lang="hr-HR"/>
        </a:p>
      </dgm:t>
    </dgm:pt>
    <dgm:pt modelId="{1E8493EF-07F4-408B-AA27-6229D6EB2467}" type="pres">
      <dgm:prSet presAssocID="{15C3376D-32CD-4310-B4E8-2B60F1EA3E9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83A30C-5BE5-4613-B3DE-AEAAA410D549}" type="pres">
      <dgm:prSet presAssocID="{7A1F6ACD-D41F-4DED-A921-4926B15C3610}" presName="centerShape" presStyleLbl="node0" presStyleIdx="0" presStyleCnt="1" custScaleX="122066"/>
      <dgm:spPr>
        <a:prstGeom prst="ellipse">
          <a:avLst/>
        </a:prstGeom>
      </dgm:spPr>
    </dgm:pt>
    <dgm:pt modelId="{33290AB5-8272-4F52-875A-051BCAC1558C}" type="pres">
      <dgm:prSet presAssocID="{F03FA6F1-BE49-4CAB-91A0-68960E6B2A07}" presName="parTrans" presStyleLbl="sibTrans2D1" presStyleIdx="0" presStyleCnt="5"/>
      <dgm:spPr/>
    </dgm:pt>
    <dgm:pt modelId="{6CB3FD62-7E61-4AF9-AC00-9A3C5A30E964}" type="pres">
      <dgm:prSet presAssocID="{F03FA6F1-BE49-4CAB-91A0-68960E6B2A07}" presName="connectorText" presStyleLbl="sibTrans2D1" presStyleIdx="0" presStyleCnt="5"/>
      <dgm:spPr/>
    </dgm:pt>
    <dgm:pt modelId="{BC78758C-42A3-4144-933D-5D2DD4C8F6F7}" type="pres">
      <dgm:prSet presAssocID="{DD287B98-EF43-47EC-B75A-B93D458F8CBA}" presName="node" presStyleLbl="node1" presStyleIdx="0" presStyleCnt="5" custScaleX="197323">
        <dgm:presLayoutVars>
          <dgm:bulletEnabled val="1"/>
        </dgm:presLayoutVars>
      </dgm:prSet>
      <dgm:spPr>
        <a:prstGeom prst="ellipse">
          <a:avLst/>
        </a:prstGeom>
      </dgm:spPr>
    </dgm:pt>
    <dgm:pt modelId="{95BB57B5-D0D8-41E8-A033-F31F654764D6}" type="pres">
      <dgm:prSet presAssocID="{7ADA1E3B-0A86-4428-AF9D-59019152E7E1}" presName="parTrans" presStyleLbl="sibTrans2D1" presStyleIdx="1" presStyleCnt="5"/>
      <dgm:spPr/>
    </dgm:pt>
    <dgm:pt modelId="{BCE0484D-1D3F-4BB9-8B7E-DE1E43438A83}" type="pres">
      <dgm:prSet presAssocID="{7ADA1E3B-0A86-4428-AF9D-59019152E7E1}" presName="connectorText" presStyleLbl="sibTrans2D1" presStyleIdx="1" presStyleCnt="5"/>
      <dgm:spPr/>
    </dgm:pt>
    <dgm:pt modelId="{9DE8B90F-CEED-4A4C-92E3-7F157751EF3A}" type="pres">
      <dgm:prSet presAssocID="{B3757FBF-F433-4CF9-BB2D-14924E9A858B}" presName="node" presStyleLbl="node1" presStyleIdx="1" presStyleCnt="5" custScaleX="187266" custRadScaleRad="115463" custRadScaleInc="-3023">
        <dgm:presLayoutVars>
          <dgm:bulletEnabled val="1"/>
        </dgm:presLayoutVars>
      </dgm:prSet>
      <dgm:spPr>
        <a:prstGeom prst="ellipse">
          <a:avLst/>
        </a:prstGeom>
      </dgm:spPr>
    </dgm:pt>
    <dgm:pt modelId="{B035439E-CE9C-4E0D-AD35-94B7EB437943}" type="pres">
      <dgm:prSet presAssocID="{719ADA5C-31C3-482F-96F5-9F7551BF9F6A}" presName="parTrans" presStyleLbl="sibTrans2D1" presStyleIdx="2" presStyleCnt="5"/>
      <dgm:spPr/>
    </dgm:pt>
    <dgm:pt modelId="{4290C610-E2F0-4CF7-B56A-B77D7EA92E5E}" type="pres">
      <dgm:prSet presAssocID="{719ADA5C-31C3-482F-96F5-9F7551BF9F6A}" presName="connectorText" presStyleLbl="sibTrans2D1" presStyleIdx="2" presStyleCnt="5"/>
      <dgm:spPr/>
    </dgm:pt>
    <dgm:pt modelId="{4F0BDDD8-36C8-412B-AB2F-0F4BDDACC45D}" type="pres">
      <dgm:prSet presAssocID="{89CF2AB3-3234-48ED-915E-27955CA182EC}" presName="node" presStyleLbl="node1" presStyleIdx="2" presStyleCnt="5" custScaleX="196862">
        <dgm:presLayoutVars>
          <dgm:bulletEnabled val="1"/>
        </dgm:presLayoutVars>
      </dgm:prSet>
      <dgm:spPr>
        <a:prstGeom prst="ellipse">
          <a:avLst/>
        </a:prstGeom>
      </dgm:spPr>
    </dgm:pt>
    <dgm:pt modelId="{76A13D93-8412-4DEE-BC3B-25C9E642A26B}" type="pres">
      <dgm:prSet presAssocID="{2E036C34-CF6F-4DDC-A526-7C41FB97F344}" presName="parTrans" presStyleLbl="sibTrans2D1" presStyleIdx="3" presStyleCnt="5"/>
      <dgm:spPr/>
    </dgm:pt>
    <dgm:pt modelId="{4FE2F7E4-2C78-457E-A649-F1DC5BFFF0D2}" type="pres">
      <dgm:prSet presAssocID="{2E036C34-CF6F-4DDC-A526-7C41FB97F344}" presName="connectorText" presStyleLbl="sibTrans2D1" presStyleIdx="3" presStyleCnt="5"/>
      <dgm:spPr/>
    </dgm:pt>
    <dgm:pt modelId="{0758FB79-364C-43E5-96BA-F8A682DBDC0E}" type="pres">
      <dgm:prSet presAssocID="{01367C48-6952-4BDC-8EC4-93E96B75B5EE}" presName="node" presStyleLbl="node1" presStyleIdx="3" presStyleCnt="5" custScaleX="187266">
        <dgm:presLayoutVars>
          <dgm:bulletEnabled val="1"/>
        </dgm:presLayoutVars>
      </dgm:prSet>
      <dgm:spPr>
        <a:prstGeom prst="ellipse">
          <a:avLst/>
        </a:prstGeom>
      </dgm:spPr>
    </dgm:pt>
    <dgm:pt modelId="{16C9A4EB-7699-4D5A-A12D-CFBE25990097}" type="pres">
      <dgm:prSet presAssocID="{57F298DE-58B7-4C49-9CF5-27D730B64670}" presName="parTrans" presStyleLbl="sibTrans2D1" presStyleIdx="4" presStyleCnt="5"/>
      <dgm:spPr/>
    </dgm:pt>
    <dgm:pt modelId="{3415A1C7-93F8-4184-947A-7C9655DA87BD}" type="pres">
      <dgm:prSet presAssocID="{57F298DE-58B7-4C49-9CF5-27D730B64670}" presName="connectorText" presStyleLbl="sibTrans2D1" presStyleIdx="4" presStyleCnt="5"/>
      <dgm:spPr/>
    </dgm:pt>
    <dgm:pt modelId="{3FF524A5-1CD4-4E06-9AAC-AAE8C7DE2FBE}" type="pres">
      <dgm:prSet presAssocID="{869C4C41-B1E5-4637-BD81-8FE610899DE3}" presName="node" presStyleLbl="node1" presStyleIdx="4" presStyleCnt="5" custScaleX="170879" custRadScaleRad="113722" custRadScaleInc="3867">
        <dgm:presLayoutVars>
          <dgm:bulletEnabled val="1"/>
        </dgm:presLayoutVars>
      </dgm:prSet>
      <dgm:spPr/>
    </dgm:pt>
  </dgm:ptLst>
  <dgm:cxnLst>
    <dgm:cxn modelId="{5FAF120A-2001-41E9-893E-25A341B6FE59}" type="presOf" srcId="{15C3376D-32CD-4310-B4E8-2B60F1EA3E9C}" destId="{1E8493EF-07F4-408B-AA27-6229D6EB2467}" srcOrd="0" destOrd="0" presId="urn:microsoft.com/office/officeart/2005/8/layout/radial5"/>
    <dgm:cxn modelId="{9A623A11-25E8-4773-929A-2F1C8EE77899}" type="presOf" srcId="{B3757FBF-F433-4CF9-BB2D-14924E9A858B}" destId="{9DE8B90F-CEED-4A4C-92E3-7F157751EF3A}" srcOrd="0" destOrd="0" presId="urn:microsoft.com/office/officeart/2005/8/layout/radial5"/>
    <dgm:cxn modelId="{A48CA314-4B1F-465A-8DD1-10881057E37F}" type="presOf" srcId="{719ADA5C-31C3-482F-96F5-9F7551BF9F6A}" destId="{B035439E-CE9C-4E0D-AD35-94B7EB437943}" srcOrd="0" destOrd="0" presId="urn:microsoft.com/office/officeart/2005/8/layout/radial5"/>
    <dgm:cxn modelId="{B0B5B118-D920-40E1-834C-9EAFBF2A0DD1}" type="presOf" srcId="{01367C48-6952-4BDC-8EC4-93E96B75B5EE}" destId="{0758FB79-364C-43E5-96BA-F8A682DBDC0E}" srcOrd="0" destOrd="0" presId="urn:microsoft.com/office/officeart/2005/8/layout/radial5"/>
    <dgm:cxn modelId="{FA9F0F1B-EA52-40D3-911C-389A62A461B1}" type="presOf" srcId="{DD287B98-EF43-47EC-B75A-B93D458F8CBA}" destId="{BC78758C-42A3-4144-933D-5D2DD4C8F6F7}" srcOrd="0" destOrd="0" presId="urn:microsoft.com/office/officeart/2005/8/layout/radial5"/>
    <dgm:cxn modelId="{9B44C721-D101-4FD9-AFEA-47FF0CD4D351}" srcId="{7A1F6ACD-D41F-4DED-A921-4926B15C3610}" destId="{DD287B98-EF43-47EC-B75A-B93D458F8CBA}" srcOrd="0" destOrd="0" parTransId="{F03FA6F1-BE49-4CAB-91A0-68960E6B2A07}" sibTransId="{862EE68C-14F9-42EC-9EAE-D2F8DC03EEFF}"/>
    <dgm:cxn modelId="{0B00B027-5784-46B1-84BE-66041923147F}" type="presOf" srcId="{869C4C41-B1E5-4637-BD81-8FE610899DE3}" destId="{3FF524A5-1CD4-4E06-9AAC-AAE8C7DE2FBE}" srcOrd="0" destOrd="0" presId="urn:microsoft.com/office/officeart/2005/8/layout/radial5"/>
    <dgm:cxn modelId="{028E8D2B-7708-49CC-9CF9-F550311DF1A5}" type="presOf" srcId="{57F298DE-58B7-4C49-9CF5-27D730B64670}" destId="{3415A1C7-93F8-4184-947A-7C9655DA87BD}" srcOrd="1" destOrd="0" presId="urn:microsoft.com/office/officeart/2005/8/layout/radial5"/>
    <dgm:cxn modelId="{73E8452E-8C08-4802-B722-C910F8032362}" type="presOf" srcId="{57F298DE-58B7-4C49-9CF5-27D730B64670}" destId="{16C9A4EB-7699-4D5A-A12D-CFBE25990097}" srcOrd="0" destOrd="0" presId="urn:microsoft.com/office/officeart/2005/8/layout/radial5"/>
    <dgm:cxn modelId="{7F334837-41E7-4BA4-A154-0BC4FD8A533F}" type="presOf" srcId="{7ADA1E3B-0A86-4428-AF9D-59019152E7E1}" destId="{95BB57B5-D0D8-41E8-A033-F31F654764D6}" srcOrd="0" destOrd="0" presId="urn:microsoft.com/office/officeart/2005/8/layout/radial5"/>
    <dgm:cxn modelId="{2AA74139-4B2E-49A4-8641-92C15F0D8C70}" srcId="{15C3376D-32CD-4310-B4E8-2B60F1EA3E9C}" destId="{7A1F6ACD-D41F-4DED-A921-4926B15C3610}" srcOrd="0" destOrd="0" parTransId="{BA44EB78-5341-4282-81B3-2E5B1348D25A}" sibTransId="{E17187BF-F1ED-4FA4-8766-E623631355DC}"/>
    <dgm:cxn modelId="{236F243A-EEBF-413F-8DFB-4CE8BC8698E8}" type="presOf" srcId="{7ADA1E3B-0A86-4428-AF9D-59019152E7E1}" destId="{BCE0484D-1D3F-4BB9-8B7E-DE1E43438A83}" srcOrd="1" destOrd="0" presId="urn:microsoft.com/office/officeart/2005/8/layout/radial5"/>
    <dgm:cxn modelId="{1FAD7E40-D808-4EBD-AF23-8BDFF4901752}" type="presOf" srcId="{2E036C34-CF6F-4DDC-A526-7C41FB97F344}" destId="{76A13D93-8412-4DEE-BC3B-25C9E642A26B}" srcOrd="0" destOrd="0" presId="urn:microsoft.com/office/officeart/2005/8/layout/radial5"/>
    <dgm:cxn modelId="{C951D663-F774-444B-835F-C4601EFEC0FA}" srcId="{7A1F6ACD-D41F-4DED-A921-4926B15C3610}" destId="{B3757FBF-F433-4CF9-BB2D-14924E9A858B}" srcOrd="1" destOrd="0" parTransId="{7ADA1E3B-0A86-4428-AF9D-59019152E7E1}" sibTransId="{C8917964-8C71-4F99-B3BF-CC7FC544CB37}"/>
    <dgm:cxn modelId="{5B0B2F76-A234-4118-9F83-00F5ACF3AC5E}" srcId="{7A1F6ACD-D41F-4DED-A921-4926B15C3610}" destId="{89CF2AB3-3234-48ED-915E-27955CA182EC}" srcOrd="2" destOrd="0" parTransId="{719ADA5C-31C3-482F-96F5-9F7551BF9F6A}" sibTransId="{D8CF108D-437E-40BE-9CF5-5B8CF9F469D5}"/>
    <dgm:cxn modelId="{009E9778-B240-415A-B575-DCB637C07448}" type="presOf" srcId="{719ADA5C-31C3-482F-96F5-9F7551BF9F6A}" destId="{4290C610-E2F0-4CF7-B56A-B77D7EA92E5E}" srcOrd="1" destOrd="0" presId="urn:microsoft.com/office/officeart/2005/8/layout/radial5"/>
    <dgm:cxn modelId="{B933ED58-3985-4CA0-BC4A-6C35364A02ED}" type="presOf" srcId="{F03FA6F1-BE49-4CAB-91A0-68960E6B2A07}" destId="{33290AB5-8272-4F52-875A-051BCAC1558C}" srcOrd="0" destOrd="0" presId="urn:microsoft.com/office/officeart/2005/8/layout/radial5"/>
    <dgm:cxn modelId="{4C9371AC-EE7D-455B-98B6-9CDFE601DE4A}" type="presOf" srcId="{7A1F6ACD-D41F-4DED-A921-4926B15C3610}" destId="{B383A30C-5BE5-4613-B3DE-AEAAA410D549}" srcOrd="0" destOrd="0" presId="urn:microsoft.com/office/officeart/2005/8/layout/radial5"/>
    <dgm:cxn modelId="{AFC7D2BD-8E85-43E8-89B6-066A672DADBA}" type="presOf" srcId="{2E036C34-CF6F-4DDC-A526-7C41FB97F344}" destId="{4FE2F7E4-2C78-457E-A649-F1DC5BFFF0D2}" srcOrd="1" destOrd="0" presId="urn:microsoft.com/office/officeart/2005/8/layout/radial5"/>
    <dgm:cxn modelId="{AFC7C6C6-1144-4218-86EB-482B97F9C502}" type="presOf" srcId="{89CF2AB3-3234-48ED-915E-27955CA182EC}" destId="{4F0BDDD8-36C8-412B-AB2F-0F4BDDACC45D}" srcOrd="0" destOrd="0" presId="urn:microsoft.com/office/officeart/2005/8/layout/radial5"/>
    <dgm:cxn modelId="{7E5BB0C7-E535-4EEF-9AA6-A749878DB20B}" srcId="{7A1F6ACD-D41F-4DED-A921-4926B15C3610}" destId="{869C4C41-B1E5-4637-BD81-8FE610899DE3}" srcOrd="4" destOrd="0" parTransId="{57F298DE-58B7-4C49-9CF5-27D730B64670}" sibTransId="{8B7D9A40-80EC-499F-9651-9B6EE09A35BD}"/>
    <dgm:cxn modelId="{CDE948EC-569A-4226-877F-FD77046E7C5F}" type="presOf" srcId="{F03FA6F1-BE49-4CAB-91A0-68960E6B2A07}" destId="{6CB3FD62-7E61-4AF9-AC00-9A3C5A30E964}" srcOrd="1" destOrd="0" presId="urn:microsoft.com/office/officeart/2005/8/layout/radial5"/>
    <dgm:cxn modelId="{140D43F1-5867-4453-B2AB-4C29CFE34B25}" srcId="{7A1F6ACD-D41F-4DED-A921-4926B15C3610}" destId="{01367C48-6952-4BDC-8EC4-93E96B75B5EE}" srcOrd="3" destOrd="0" parTransId="{2E036C34-CF6F-4DDC-A526-7C41FB97F344}" sibTransId="{555D8565-1E7F-40E1-9B3F-27552762AF44}"/>
    <dgm:cxn modelId="{53295506-6B88-48CB-884C-B1153DD92FC7}" type="presParOf" srcId="{1E8493EF-07F4-408B-AA27-6229D6EB2467}" destId="{B383A30C-5BE5-4613-B3DE-AEAAA410D549}" srcOrd="0" destOrd="0" presId="urn:microsoft.com/office/officeart/2005/8/layout/radial5"/>
    <dgm:cxn modelId="{7403B99F-7A84-4279-A83E-97BCE924AD7D}" type="presParOf" srcId="{1E8493EF-07F4-408B-AA27-6229D6EB2467}" destId="{33290AB5-8272-4F52-875A-051BCAC1558C}" srcOrd="1" destOrd="0" presId="urn:microsoft.com/office/officeart/2005/8/layout/radial5"/>
    <dgm:cxn modelId="{34352CE9-0842-4BEA-90D5-D00A3A18A375}" type="presParOf" srcId="{33290AB5-8272-4F52-875A-051BCAC1558C}" destId="{6CB3FD62-7E61-4AF9-AC00-9A3C5A30E964}" srcOrd="0" destOrd="0" presId="urn:microsoft.com/office/officeart/2005/8/layout/radial5"/>
    <dgm:cxn modelId="{8EB86573-A244-4ED3-B6FC-4DCAB3DD1075}" type="presParOf" srcId="{1E8493EF-07F4-408B-AA27-6229D6EB2467}" destId="{BC78758C-42A3-4144-933D-5D2DD4C8F6F7}" srcOrd="2" destOrd="0" presId="urn:microsoft.com/office/officeart/2005/8/layout/radial5"/>
    <dgm:cxn modelId="{C477EBB1-F32A-41A7-B6C7-50A45EE6CFFD}" type="presParOf" srcId="{1E8493EF-07F4-408B-AA27-6229D6EB2467}" destId="{95BB57B5-D0D8-41E8-A033-F31F654764D6}" srcOrd="3" destOrd="0" presId="urn:microsoft.com/office/officeart/2005/8/layout/radial5"/>
    <dgm:cxn modelId="{582F5669-0DA7-4CE8-B100-4476E851830A}" type="presParOf" srcId="{95BB57B5-D0D8-41E8-A033-F31F654764D6}" destId="{BCE0484D-1D3F-4BB9-8B7E-DE1E43438A83}" srcOrd="0" destOrd="0" presId="urn:microsoft.com/office/officeart/2005/8/layout/radial5"/>
    <dgm:cxn modelId="{534AE3EF-9E6B-483A-A10C-2B5401B49D96}" type="presParOf" srcId="{1E8493EF-07F4-408B-AA27-6229D6EB2467}" destId="{9DE8B90F-CEED-4A4C-92E3-7F157751EF3A}" srcOrd="4" destOrd="0" presId="urn:microsoft.com/office/officeart/2005/8/layout/radial5"/>
    <dgm:cxn modelId="{83E6FCDB-262A-4C97-BE62-DF6D94D0D48C}" type="presParOf" srcId="{1E8493EF-07F4-408B-AA27-6229D6EB2467}" destId="{B035439E-CE9C-4E0D-AD35-94B7EB437943}" srcOrd="5" destOrd="0" presId="urn:microsoft.com/office/officeart/2005/8/layout/radial5"/>
    <dgm:cxn modelId="{78C0AA6A-34CD-405D-9969-86058E9E894E}" type="presParOf" srcId="{B035439E-CE9C-4E0D-AD35-94B7EB437943}" destId="{4290C610-E2F0-4CF7-B56A-B77D7EA92E5E}" srcOrd="0" destOrd="0" presId="urn:microsoft.com/office/officeart/2005/8/layout/radial5"/>
    <dgm:cxn modelId="{D127563C-07E2-4E02-A061-FA5599CA925B}" type="presParOf" srcId="{1E8493EF-07F4-408B-AA27-6229D6EB2467}" destId="{4F0BDDD8-36C8-412B-AB2F-0F4BDDACC45D}" srcOrd="6" destOrd="0" presId="urn:microsoft.com/office/officeart/2005/8/layout/radial5"/>
    <dgm:cxn modelId="{17E454D2-8EE4-4E75-93D9-D36B4E170767}" type="presParOf" srcId="{1E8493EF-07F4-408B-AA27-6229D6EB2467}" destId="{76A13D93-8412-4DEE-BC3B-25C9E642A26B}" srcOrd="7" destOrd="0" presId="urn:microsoft.com/office/officeart/2005/8/layout/radial5"/>
    <dgm:cxn modelId="{C6528093-D1DB-479E-B628-6C8FCBF432C3}" type="presParOf" srcId="{76A13D93-8412-4DEE-BC3B-25C9E642A26B}" destId="{4FE2F7E4-2C78-457E-A649-F1DC5BFFF0D2}" srcOrd="0" destOrd="0" presId="urn:microsoft.com/office/officeart/2005/8/layout/radial5"/>
    <dgm:cxn modelId="{8680BCA2-C330-4364-ACB8-02EB7B075664}" type="presParOf" srcId="{1E8493EF-07F4-408B-AA27-6229D6EB2467}" destId="{0758FB79-364C-43E5-96BA-F8A682DBDC0E}" srcOrd="8" destOrd="0" presId="urn:microsoft.com/office/officeart/2005/8/layout/radial5"/>
    <dgm:cxn modelId="{F18CF680-4E79-4209-98CC-DB94F1AEA967}" type="presParOf" srcId="{1E8493EF-07F4-408B-AA27-6229D6EB2467}" destId="{16C9A4EB-7699-4D5A-A12D-CFBE25990097}" srcOrd="9" destOrd="0" presId="urn:microsoft.com/office/officeart/2005/8/layout/radial5"/>
    <dgm:cxn modelId="{D2F0DE9B-57EB-4BD4-A9D2-E295D72D7A79}" type="presParOf" srcId="{16C9A4EB-7699-4D5A-A12D-CFBE25990097}" destId="{3415A1C7-93F8-4184-947A-7C9655DA87BD}" srcOrd="0" destOrd="0" presId="urn:microsoft.com/office/officeart/2005/8/layout/radial5"/>
    <dgm:cxn modelId="{ABD7EE82-D078-464C-A883-A4CB4F2EAC87}" type="presParOf" srcId="{1E8493EF-07F4-408B-AA27-6229D6EB2467}" destId="{3FF524A5-1CD4-4E06-9AAC-AAE8C7DE2FB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B649FE1-864E-4CD6-99D3-5E4CFB9061CD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BF2DCD43-EFB2-490F-ABD6-8AE16093EB6D}">
      <dgm:prSet phldrT="[Tekst]" custT="1"/>
      <dgm:spPr/>
      <dgm:t>
        <a:bodyPr/>
        <a:lstStyle/>
        <a:p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ø,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mo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, -te</a:t>
          </a:r>
          <a:endParaRPr lang="hr-HR" sz="18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gm:t>
    </dgm:pt>
    <dgm:pt modelId="{55648104-9C5C-4D24-B4B2-558F3FD29591}" type="parTrans" cxnId="{03D70090-025A-40BD-A69D-C1A269AAA896}">
      <dgm:prSet/>
      <dgm:spPr/>
      <dgm:t>
        <a:bodyPr/>
        <a:lstStyle/>
        <a:p>
          <a:endParaRPr lang="hr-HR"/>
        </a:p>
      </dgm:t>
    </dgm:pt>
    <dgm:pt modelId="{A476BDA2-760E-4ADB-A4CA-2002BB12E0CB}" type="sibTrans" cxnId="{03D70090-025A-40BD-A69D-C1A269AAA896}">
      <dgm:prSet/>
      <dgm:spPr/>
      <dgm:t>
        <a:bodyPr/>
        <a:lstStyle/>
        <a:p>
          <a:endParaRPr lang="hr-HR"/>
        </a:p>
      </dgm:t>
    </dgm:pt>
    <dgm:pt modelId="{3FE8F65D-A208-481F-B8D0-03D7DDC659BA}">
      <dgm:prSet phldrT="[Tekst]" custT="1"/>
      <dgm:spPr/>
      <dgm:t>
        <a:bodyPr/>
        <a:lstStyle/>
        <a:p>
          <a:b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-i,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imo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ite</a:t>
          </a:r>
          <a:endParaRPr lang="hr-HR" sz="18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gm:t>
    </dgm:pt>
    <dgm:pt modelId="{E11E72AE-C35A-4030-9928-D71380F07F9B}" type="parTrans" cxnId="{15BE08B6-0777-46CB-929D-DD7B37F50731}">
      <dgm:prSet/>
      <dgm:spPr/>
      <dgm:t>
        <a:bodyPr/>
        <a:lstStyle/>
        <a:p>
          <a:endParaRPr lang="hr-HR"/>
        </a:p>
      </dgm:t>
    </dgm:pt>
    <dgm:pt modelId="{E08BB651-B751-4B97-A785-3D7FB72B7071}" type="sibTrans" cxnId="{15BE08B6-0777-46CB-929D-DD7B37F50731}">
      <dgm:prSet/>
      <dgm:spPr/>
      <dgm:t>
        <a:bodyPr/>
        <a:lstStyle/>
        <a:p>
          <a:endParaRPr lang="hr-HR"/>
        </a:p>
      </dgm:t>
    </dgm:pt>
    <dgm:pt modelId="{E356C1BB-13B3-4BAF-BC49-EC3B0D7BA23F}">
      <dgm:prSet phldrT="[Tekst]" custT="1"/>
      <dgm:spPr/>
      <dgm:t>
        <a:bodyPr/>
        <a:lstStyle/>
        <a:p>
          <a:b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-j,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jmo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jte</a:t>
          </a:r>
          <a:endParaRPr lang="hr-HR" sz="18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gm:t>
    </dgm:pt>
    <dgm:pt modelId="{F879A8E2-3483-45EF-8222-82C589EAC9E5}" type="parTrans" cxnId="{17FA94EF-597A-4150-91DD-F883561B5D44}">
      <dgm:prSet/>
      <dgm:spPr/>
      <dgm:t>
        <a:bodyPr/>
        <a:lstStyle/>
        <a:p>
          <a:endParaRPr lang="hr-HR"/>
        </a:p>
      </dgm:t>
    </dgm:pt>
    <dgm:pt modelId="{0D95FF75-C2F3-421A-844D-EC519D84003B}" type="sibTrans" cxnId="{17FA94EF-597A-4150-91DD-F883561B5D44}">
      <dgm:prSet/>
      <dgm:spPr/>
      <dgm:t>
        <a:bodyPr/>
        <a:lstStyle/>
        <a:p>
          <a:endParaRPr lang="hr-HR"/>
        </a:p>
      </dgm:t>
    </dgm:pt>
    <dgm:pt modelId="{F6594DF7-6274-4E03-B0FF-20B03354D2C6}">
      <dgm:prSet phldrT="[Tekst]" custT="1"/>
      <dgm:spPr/>
      <dgm:t>
        <a:bodyPr/>
        <a:lstStyle/>
        <a:p>
          <a:b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jimo</a:t>
          </a:r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jite</a:t>
          </a:r>
          <a:endParaRPr lang="hr-HR" sz="18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gm:t>
    </dgm:pt>
    <dgm:pt modelId="{78BD3B4E-6C73-49C4-B1F5-C6D31B2B6C20}" type="parTrans" cxnId="{843077E7-3D29-4F73-8A6D-AB2629DECEF8}">
      <dgm:prSet/>
      <dgm:spPr/>
      <dgm:t>
        <a:bodyPr/>
        <a:lstStyle/>
        <a:p>
          <a:endParaRPr lang="hr-HR"/>
        </a:p>
      </dgm:t>
    </dgm:pt>
    <dgm:pt modelId="{46930D78-3695-46DB-9AC8-DF4F5CBE296B}" type="sibTrans" cxnId="{843077E7-3D29-4F73-8A6D-AB2629DECEF8}">
      <dgm:prSet/>
      <dgm:spPr/>
      <dgm:t>
        <a:bodyPr/>
        <a:lstStyle/>
        <a:p>
          <a:endParaRPr lang="hr-HR"/>
        </a:p>
      </dgm:t>
    </dgm:pt>
    <dgm:pt modelId="{B60DE665-1BA3-4255-B66F-45DC4D4538E5}" type="pres">
      <dgm:prSet presAssocID="{4B649FE1-864E-4CD6-99D3-5E4CFB9061CD}" presName="arrowDiagram" presStyleCnt="0">
        <dgm:presLayoutVars>
          <dgm:chMax val="5"/>
          <dgm:dir/>
          <dgm:resizeHandles val="exact"/>
        </dgm:presLayoutVars>
      </dgm:prSet>
      <dgm:spPr/>
    </dgm:pt>
    <dgm:pt modelId="{3B295A1E-BDEF-4BDC-AAA4-824EC06542DC}" type="pres">
      <dgm:prSet presAssocID="{4B649FE1-864E-4CD6-99D3-5E4CFB9061CD}" presName="arrow" presStyleLbl="bgShp" presStyleIdx="0" presStyleCnt="1" custLinFactNeighborX="-2312" custLinFactNeighborY="7232"/>
      <dgm:spPr/>
    </dgm:pt>
    <dgm:pt modelId="{E40A0F62-F171-4DE7-AC84-0EF7B9AF1A26}" type="pres">
      <dgm:prSet presAssocID="{4B649FE1-864E-4CD6-99D3-5E4CFB9061CD}" presName="arrowDiagram4" presStyleCnt="0"/>
      <dgm:spPr/>
    </dgm:pt>
    <dgm:pt modelId="{D49D0103-E6BD-41A2-AABA-8EB41E50C9BD}" type="pres">
      <dgm:prSet presAssocID="{BF2DCD43-EFB2-490F-ABD6-8AE16093EB6D}" presName="bullet4a" presStyleLbl="node1" presStyleIdx="0" presStyleCnt="4"/>
      <dgm:spPr/>
    </dgm:pt>
    <dgm:pt modelId="{803F4A72-B885-49D9-BFAC-0B4E8495BCF4}" type="pres">
      <dgm:prSet presAssocID="{BF2DCD43-EFB2-490F-ABD6-8AE16093EB6D}" presName="textBox4a" presStyleLbl="revTx" presStyleIdx="0" presStyleCnt="4" custScaleX="170682" custLinFactNeighborX="4500" custLinFactNeighborY="11593">
        <dgm:presLayoutVars>
          <dgm:bulletEnabled val="1"/>
        </dgm:presLayoutVars>
      </dgm:prSet>
      <dgm:spPr/>
    </dgm:pt>
    <dgm:pt modelId="{79C2F8EA-C670-4067-BD5D-D1C125BE0896}" type="pres">
      <dgm:prSet presAssocID="{3FE8F65D-A208-481F-B8D0-03D7DDC659BA}" presName="bullet4b" presStyleLbl="node1" presStyleIdx="1" presStyleCnt="4"/>
      <dgm:spPr/>
    </dgm:pt>
    <dgm:pt modelId="{02AE7B63-420B-47A3-9286-C1871EFBF9FD}" type="pres">
      <dgm:prSet presAssocID="{3FE8F65D-A208-481F-B8D0-03D7DDC659BA}" presName="textBox4b" presStyleLbl="revTx" presStyleIdx="1" presStyleCnt="4" custScaleX="133514">
        <dgm:presLayoutVars>
          <dgm:bulletEnabled val="1"/>
        </dgm:presLayoutVars>
      </dgm:prSet>
      <dgm:spPr/>
    </dgm:pt>
    <dgm:pt modelId="{1D472549-45A1-4543-A481-502575FAB527}" type="pres">
      <dgm:prSet presAssocID="{E356C1BB-13B3-4BAF-BC49-EC3B0D7BA23F}" presName="bullet4c" presStyleLbl="node1" presStyleIdx="2" presStyleCnt="4"/>
      <dgm:spPr/>
    </dgm:pt>
    <dgm:pt modelId="{4ECE18F0-42EC-45AD-B72B-3859EE580ADA}" type="pres">
      <dgm:prSet presAssocID="{E356C1BB-13B3-4BAF-BC49-EC3B0D7BA23F}" presName="textBox4c" presStyleLbl="revTx" presStyleIdx="2" presStyleCnt="4" custScaleX="143096">
        <dgm:presLayoutVars>
          <dgm:bulletEnabled val="1"/>
        </dgm:presLayoutVars>
      </dgm:prSet>
      <dgm:spPr/>
    </dgm:pt>
    <dgm:pt modelId="{B535461A-033C-4F40-9ECA-FE9DED4CF686}" type="pres">
      <dgm:prSet presAssocID="{F6594DF7-6274-4E03-B0FF-20B03354D2C6}" presName="bullet4d" presStyleLbl="node1" presStyleIdx="3" presStyleCnt="4"/>
      <dgm:spPr/>
    </dgm:pt>
    <dgm:pt modelId="{97245275-955D-4A63-B4DB-11A9D63AE90F}" type="pres">
      <dgm:prSet presAssocID="{F6594DF7-6274-4E03-B0FF-20B03354D2C6}" presName="textBox4d" presStyleLbl="revTx" presStyleIdx="3" presStyleCnt="4" custScaleX="198741" custScaleY="38064" custLinFactNeighborX="-1238" custLinFactNeighborY="-37126">
        <dgm:presLayoutVars>
          <dgm:bulletEnabled val="1"/>
        </dgm:presLayoutVars>
      </dgm:prSet>
      <dgm:spPr/>
    </dgm:pt>
  </dgm:ptLst>
  <dgm:cxnLst>
    <dgm:cxn modelId="{6EBC8B3E-5A84-4BBF-B49A-EAA305B5E63E}" type="presOf" srcId="{4B649FE1-864E-4CD6-99D3-5E4CFB9061CD}" destId="{B60DE665-1BA3-4255-B66F-45DC4D4538E5}" srcOrd="0" destOrd="0" presId="urn:microsoft.com/office/officeart/2005/8/layout/arrow2"/>
    <dgm:cxn modelId="{41E8EC40-0ECC-486C-A248-04B72B5115AA}" type="presOf" srcId="{BF2DCD43-EFB2-490F-ABD6-8AE16093EB6D}" destId="{803F4A72-B885-49D9-BFAC-0B4E8495BCF4}" srcOrd="0" destOrd="0" presId="urn:microsoft.com/office/officeart/2005/8/layout/arrow2"/>
    <dgm:cxn modelId="{349C8E59-E8FE-4945-832E-81740377EB06}" type="presOf" srcId="{3FE8F65D-A208-481F-B8D0-03D7DDC659BA}" destId="{02AE7B63-420B-47A3-9286-C1871EFBF9FD}" srcOrd="0" destOrd="0" presId="urn:microsoft.com/office/officeart/2005/8/layout/arrow2"/>
    <dgm:cxn modelId="{03D70090-025A-40BD-A69D-C1A269AAA896}" srcId="{4B649FE1-864E-4CD6-99D3-5E4CFB9061CD}" destId="{BF2DCD43-EFB2-490F-ABD6-8AE16093EB6D}" srcOrd="0" destOrd="0" parTransId="{55648104-9C5C-4D24-B4B2-558F3FD29591}" sibTransId="{A476BDA2-760E-4ADB-A4CA-2002BB12E0CB}"/>
    <dgm:cxn modelId="{15BE08B6-0777-46CB-929D-DD7B37F50731}" srcId="{4B649FE1-864E-4CD6-99D3-5E4CFB9061CD}" destId="{3FE8F65D-A208-481F-B8D0-03D7DDC659BA}" srcOrd="1" destOrd="0" parTransId="{E11E72AE-C35A-4030-9928-D71380F07F9B}" sibTransId="{E08BB651-B751-4B97-A785-3D7FB72B7071}"/>
    <dgm:cxn modelId="{551E87DF-7420-4122-81E2-398370CF2E47}" type="presOf" srcId="{F6594DF7-6274-4E03-B0FF-20B03354D2C6}" destId="{97245275-955D-4A63-B4DB-11A9D63AE90F}" srcOrd="0" destOrd="0" presId="urn:microsoft.com/office/officeart/2005/8/layout/arrow2"/>
    <dgm:cxn modelId="{8BBA6AE5-BFDD-4CFD-A301-CF9BE1BDF036}" type="presOf" srcId="{E356C1BB-13B3-4BAF-BC49-EC3B0D7BA23F}" destId="{4ECE18F0-42EC-45AD-B72B-3859EE580ADA}" srcOrd="0" destOrd="0" presId="urn:microsoft.com/office/officeart/2005/8/layout/arrow2"/>
    <dgm:cxn modelId="{843077E7-3D29-4F73-8A6D-AB2629DECEF8}" srcId="{4B649FE1-864E-4CD6-99D3-5E4CFB9061CD}" destId="{F6594DF7-6274-4E03-B0FF-20B03354D2C6}" srcOrd="3" destOrd="0" parTransId="{78BD3B4E-6C73-49C4-B1F5-C6D31B2B6C20}" sibTransId="{46930D78-3695-46DB-9AC8-DF4F5CBE296B}"/>
    <dgm:cxn modelId="{17FA94EF-597A-4150-91DD-F883561B5D44}" srcId="{4B649FE1-864E-4CD6-99D3-5E4CFB9061CD}" destId="{E356C1BB-13B3-4BAF-BC49-EC3B0D7BA23F}" srcOrd="2" destOrd="0" parTransId="{F879A8E2-3483-45EF-8222-82C589EAC9E5}" sibTransId="{0D95FF75-C2F3-421A-844D-EC519D84003B}"/>
    <dgm:cxn modelId="{A271DC61-1A44-46C4-B80C-240209C12F9B}" type="presParOf" srcId="{B60DE665-1BA3-4255-B66F-45DC4D4538E5}" destId="{3B295A1E-BDEF-4BDC-AAA4-824EC06542DC}" srcOrd="0" destOrd="0" presId="urn:microsoft.com/office/officeart/2005/8/layout/arrow2"/>
    <dgm:cxn modelId="{8CF563E4-1BFE-46B4-A5A3-8A8D6DA58777}" type="presParOf" srcId="{B60DE665-1BA3-4255-B66F-45DC4D4538E5}" destId="{E40A0F62-F171-4DE7-AC84-0EF7B9AF1A26}" srcOrd="1" destOrd="0" presId="urn:microsoft.com/office/officeart/2005/8/layout/arrow2"/>
    <dgm:cxn modelId="{D25F5139-6F75-44D9-A0CD-2D6CAB0559C1}" type="presParOf" srcId="{E40A0F62-F171-4DE7-AC84-0EF7B9AF1A26}" destId="{D49D0103-E6BD-41A2-AABA-8EB41E50C9BD}" srcOrd="0" destOrd="0" presId="urn:microsoft.com/office/officeart/2005/8/layout/arrow2"/>
    <dgm:cxn modelId="{E393754B-5853-4B2B-B572-C0967911E110}" type="presParOf" srcId="{E40A0F62-F171-4DE7-AC84-0EF7B9AF1A26}" destId="{803F4A72-B885-49D9-BFAC-0B4E8495BCF4}" srcOrd="1" destOrd="0" presId="urn:microsoft.com/office/officeart/2005/8/layout/arrow2"/>
    <dgm:cxn modelId="{35BB95AA-AA8B-43EE-A3D8-F3C3DCC4E4CA}" type="presParOf" srcId="{E40A0F62-F171-4DE7-AC84-0EF7B9AF1A26}" destId="{79C2F8EA-C670-4067-BD5D-D1C125BE0896}" srcOrd="2" destOrd="0" presId="urn:microsoft.com/office/officeart/2005/8/layout/arrow2"/>
    <dgm:cxn modelId="{E5FD012B-18EA-4C03-A229-E6A446CF0BE1}" type="presParOf" srcId="{E40A0F62-F171-4DE7-AC84-0EF7B9AF1A26}" destId="{02AE7B63-420B-47A3-9286-C1871EFBF9FD}" srcOrd="3" destOrd="0" presId="urn:microsoft.com/office/officeart/2005/8/layout/arrow2"/>
    <dgm:cxn modelId="{24DE3ED3-CA39-41C2-82A6-946C4C84C507}" type="presParOf" srcId="{E40A0F62-F171-4DE7-AC84-0EF7B9AF1A26}" destId="{1D472549-45A1-4543-A481-502575FAB527}" srcOrd="4" destOrd="0" presId="urn:microsoft.com/office/officeart/2005/8/layout/arrow2"/>
    <dgm:cxn modelId="{607CF2A4-6B86-459F-A4A1-F5C9FEF4932B}" type="presParOf" srcId="{E40A0F62-F171-4DE7-AC84-0EF7B9AF1A26}" destId="{4ECE18F0-42EC-45AD-B72B-3859EE580ADA}" srcOrd="5" destOrd="0" presId="urn:microsoft.com/office/officeart/2005/8/layout/arrow2"/>
    <dgm:cxn modelId="{494492E8-B78F-4284-B1F4-9AD32FB8E1F5}" type="presParOf" srcId="{E40A0F62-F171-4DE7-AC84-0EF7B9AF1A26}" destId="{B535461A-033C-4F40-9ECA-FE9DED4CF686}" srcOrd="6" destOrd="0" presId="urn:microsoft.com/office/officeart/2005/8/layout/arrow2"/>
    <dgm:cxn modelId="{8C4A1F94-FFBF-46DA-BD13-2EA6BF73B4D3}" type="presParOf" srcId="{E40A0F62-F171-4DE7-AC84-0EF7B9AF1A26}" destId="{97245275-955D-4A63-B4DB-11A9D63AE90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D249581-66AB-4378-AAA4-190BFE83C026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hr-HR"/>
        </a:p>
      </dgm:t>
    </dgm:pt>
    <dgm:pt modelId="{9F0CEEB5-4487-497B-80D9-65A069EE87C3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kondicional drugi</a:t>
          </a:r>
        </a:p>
      </dgm:t>
    </dgm:pt>
    <dgm:pt modelId="{5C79C459-B92F-4F0B-ACD1-5F386B6C8203}" type="parTrans" cxnId="{16631905-87A9-47BE-A9B6-699D5AE1A683}">
      <dgm:prSet/>
      <dgm:spPr/>
      <dgm:t>
        <a:bodyPr/>
        <a:lstStyle/>
        <a:p>
          <a:endParaRPr lang="hr-HR"/>
        </a:p>
      </dgm:t>
    </dgm:pt>
    <dgm:pt modelId="{9537E169-2B1C-41A3-971C-29A684C83C35}" type="sibTrans" cxnId="{16631905-87A9-47BE-A9B6-699D5AE1A683}">
      <dgm:prSet/>
      <dgm:spPr/>
      <dgm:t>
        <a:bodyPr/>
        <a:lstStyle/>
        <a:p>
          <a:endParaRPr lang="hr-HR"/>
        </a:p>
      </dgm:t>
    </dgm:pt>
    <dgm:pt modelId="{2792B799-7828-4A28-8637-5FFDD40ABF38}">
      <dgm:prSet phldrT="[Tekst]" custT="1"/>
      <dgm:spPr/>
      <dgm:t>
        <a:bodyPr/>
        <a:lstStyle/>
        <a:p>
          <a:r>
            <a:rPr lang="hr-HR" sz="18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kondicional I. </a:t>
          </a: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glagola biti </a:t>
          </a:r>
          <a:b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+ </a:t>
          </a:r>
          <a:b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glagolski pridjev radni</a:t>
          </a:r>
        </a:p>
      </dgm:t>
    </dgm:pt>
    <dgm:pt modelId="{928067FC-DE44-49BA-8445-1CC1EFE3C3EE}" type="parTrans" cxnId="{F270C179-3825-415E-AE65-4C2CDE67C789}">
      <dgm:prSet/>
      <dgm:spPr/>
      <dgm:t>
        <a:bodyPr/>
        <a:lstStyle/>
        <a:p>
          <a:endParaRPr lang="hr-HR"/>
        </a:p>
      </dgm:t>
    </dgm:pt>
    <dgm:pt modelId="{27E12A77-8EE6-48E6-9801-DA14B7D9D93B}" type="sibTrans" cxnId="{F270C179-3825-415E-AE65-4C2CDE67C789}">
      <dgm:prSet/>
      <dgm:spPr/>
      <dgm:t>
        <a:bodyPr/>
        <a:lstStyle/>
        <a:p>
          <a:endParaRPr lang="hr-HR"/>
        </a:p>
      </dgm:t>
    </dgm:pt>
    <dgm:pt modelId="{3BA892A9-A9FB-49A4-A027-7EB839005685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izriče pogodbu, želju i mogućnost u </a:t>
          </a:r>
          <a:r>
            <a:rPr lang="hr-HR" sz="18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prošlosti</a:t>
          </a:r>
        </a:p>
      </dgm:t>
    </dgm:pt>
    <dgm:pt modelId="{872927E3-8B51-470C-A49D-526D16AA6A33}" type="parTrans" cxnId="{CA6219B2-277F-4621-9BB4-6B52C27B9F8E}">
      <dgm:prSet/>
      <dgm:spPr/>
      <dgm:t>
        <a:bodyPr/>
        <a:lstStyle/>
        <a:p>
          <a:endParaRPr lang="hr-HR"/>
        </a:p>
      </dgm:t>
    </dgm:pt>
    <dgm:pt modelId="{EE6B89BE-ACE8-4F81-B64E-DB051EBAD5CF}" type="sibTrans" cxnId="{CA6219B2-277F-4621-9BB4-6B52C27B9F8E}">
      <dgm:prSet/>
      <dgm:spPr/>
      <dgm:t>
        <a:bodyPr/>
        <a:lstStyle/>
        <a:p>
          <a:endParaRPr lang="hr-HR"/>
        </a:p>
      </dgm:t>
    </dgm:pt>
    <dgm:pt modelId="{18138018-0192-454E-88B9-7FEFC9360514}" type="pres">
      <dgm:prSet presAssocID="{0D249581-66AB-4378-AAA4-190BFE83C026}" presName="Name0" presStyleCnt="0">
        <dgm:presLayoutVars>
          <dgm:chMax val="1"/>
          <dgm:chPref val="1"/>
        </dgm:presLayoutVars>
      </dgm:prSet>
      <dgm:spPr/>
    </dgm:pt>
    <dgm:pt modelId="{C908F566-A0D5-4BA0-957F-11CABA3A4D12}" type="pres">
      <dgm:prSet presAssocID="{9F0CEEB5-4487-497B-80D9-65A069EE87C3}" presName="Parent" presStyleLbl="node0" presStyleIdx="0" presStyleCnt="1" custScaleX="77090" custScaleY="73868">
        <dgm:presLayoutVars>
          <dgm:chMax val="5"/>
          <dgm:chPref val="5"/>
        </dgm:presLayoutVars>
      </dgm:prSet>
      <dgm:spPr/>
    </dgm:pt>
    <dgm:pt modelId="{CA3D1DDD-7176-4AF1-AE88-0DE394EDCD64}" type="pres">
      <dgm:prSet presAssocID="{9F0CEEB5-4487-497B-80D9-65A069EE87C3}" presName="Accent1" presStyleLbl="node1" presStyleIdx="0" presStyleCnt="13"/>
      <dgm:spPr/>
    </dgm:pt>
    <dgm:pt modelId="{6216AD17-1B48-49B0-88A4-BC259499C4C5}" type="pres">
      <dgm:prSet presAssocID="{9F0CEEB5-4487-497B-80D9-65A069EE87C3}" presName="Accent2" presStyleLbl="node1" presStyleIdx="1" presStyleCnt="13"/>
      <dgm:spPr/>
    </dgm:pt>
    <dgm:pt modelId="{C82499C5-58F6-4A47-B06A-9B281A4D7197}" type="pres">
      <dgm:prSet presAssocID="{9F0CEEB5-4487-497B-80D9-65A069EE87C3}" presName="Accent3" presStyleLbl="node1" presStyleIdx="2" presStyleCnt="13"/>
      <dgm:spPr/>
    </dgm:pt>
    <dgm:pt modelId="{6E7F2E3B-A730-4B59-A7F3-2CD74AA66EDE}" type="pres">
      <dgm:prSet presAssocID="{9F0CEEB5-4487-497B-80D9-65A069EE87C3}" presName="Accent4" presStyleLbl="node1" presStyleIdx="3" presStyleCnt="13"/>
      <dgm:spPr/>
    </dgm:pt>
    <dgm:pt modelId="{DE6347F4-42E4-42C2-A12F-2DA2DB2FE83A}" type="pres">
      <dgm:prSet presAssocID="{9F0CEEB5-4487-497B-80D9-65A069EE87C3}" presName="Accent5" presStyleLbl="node1" presStyleIdx="4" presStyleCnt="13"/>
      <dgm:spPr/>
    </dgm:pt>
    <dgm:pt modelId="{608A3A12-1B61-4A81-9904-42CD6001EA55}" type="pres">
      <dgm:prSet presAssocID="{9F0CEEB5-4487-497B-80D9-65A069EE87C3}" presName="Accent6" presStyleLbl="node1" presStyleIdx="5" presStyleCnt="13"/>
      <dgm:spPr/>
    </dgm:pt>
    <dgm:pt modelId="{C5ACECA4-B851-4CA2-865C-677B35D9134D}" type="pres">
      <dgm:prSet presAssocID="{2792B799-7828-4A28-8637-5FFDD40ABF38}" presName="Child1" presStyleLbl="node1" presStyleIdx="6" presStyleCnt="13" custScaleX="140716" custScaleY="120400" custLinFactNeighborX="32360" custLinFactNeighborY="-10088">
        <dgm:presLayoutVars>
          <dgm:chMax val="0"/>
          <dgm:chPref val="0"/>
        </dgm:presLayoutVars>
      </dgm:prSet>
      <dgm:spPr/>
    </dgm:pt>
    <dgm:pt modelId="{8AE38930-7151-41E0-BCA2-BE998825D90D}" type="pres">
      <dgm:prSet presAssocID="{2792B799-7828-4A28-8637-5FFDD40ABF38}" presName="Accent7" presStyleCnt="0"/>
      <dgm:spPr/>
    </dgm:pt>
    <dgm:pt modelId="{8DC9317A-78AD-4DE3-BD0B-EA55ECAC2CCD}" type="pres">
      <dgm:prSet presAssocID="{2792B799-7828-4A28-8637-5FFDD40ABF38}" presName="AccentHold1" presStyleLbl="node1" presStyleIdx="7" presStyleCnt="13"/>
      <dgm:spPr/>
    </dgm:pt>
    <dgm:pt modelId="{EFBFBD77-77D8-417A-B2AC-F8F57B4627BA}" type="pres">
      <dgm:prSet presAssocID="{2792B799-7828-4A28-8637-5FFDD40ABF38}" presName="Accent8" presStyleCnt="0"/>
      <dgm:spPr/>
    </dgm:pt>
    <dgm:pt modelId="{3042058E-D8A4-46A6-902C-7064C918F4A0}" type="pres">
      <dgm:prSet presAssocID="{2792B799-7828-4A28-8637-5FFDD40ABF38}" presName="AccentHold2" presStyleLbl="node1" presStyleIdx="8" presStyleCnt="13"/>
      <dgm:spPr/>
    </dgm:pt>
    <dgm:pt modelId="{589159F3-6D4E-4F6D-8BF6-D3207E1CF2A5}" type="pres">
      <dgm:prSet presAssocID="{3BA892A9-A9FB-49A4-A027-7EB839005685}" presName="Child2" presStyleLbl="node1" presStyleIdx="9" presStyleCnt="13" custScaleX="132252" custScaleY="108060" custLinFactY="14702" custLinFactNeighborX="-91642" custLinFactNeighborY="100000">
        <dgm:presLayoutVars>
          <dgm:chMax val="0"/>
          <dgm:chPref val="0"/>
        </dgm:presLayoutVars>
      </dgm:prSet>
      <dgm:spPr/>
    </dgm:pt>
    <dgm:pt modelId="{2BF02DFA-2333-4EEB-963C-1E6194B7FF05}" type="pres">
      <dgm:prSet presAssocID="{3BA892A9-A9FB-49A4-A027-7EB839005685}" presName="Accent9" presStyleCnt="0"/>
      <dgm:spPr/>
    </dgm:pt>
    <dgm:pt modelId="{F96E056D-CFCA-4A83-8B0C-8554B8AF55B5}" type="pres">
      <dgm:prSet presAssocID="{3BA892A9-A9FB-49A4-A027-7EB839005685}" presName="AccentHold1" presStyleLbl="node1" presStyleIdx="10" presStyleCnt="13"/>
      <dgm:spPr/>
    </dgm:pt>
    <dgm:pt modelId="{D6D4AF5B-DC51-43F3-899A-2606A66D39DD}" type="pres">
      <dgm:prSet presAssocID="{3BA892A9-A9FB-49A4-A027-7EB839005685}" presName="Accent10" presStyleCnt="0"/>
      <dgm:spPr/>
    </dgm:pt>
    <dgm:pt modelId="{285675EF-A189-4737-9920-BE87B8846BB4}" type="pres">
      <dgm:prSet presAssocID="{3BA892A9-A9FB-49A4-A027-7EB839005685}" presName="AccentHold2" presStyleLbl="node1" presStyleIdx="11" presStyleCnt="13"/>
      <dgm:spPr/>
    </dgm:pt>
    <dgm:pt modelId="{5FCF5D7A-92B3-4541-A47D-2CEB389E2862}" type="pres">
      <dgm:prSet presAssocID="{3BA892A9-A9FB-49A4-A027-7EB839005685}" presName="Accent11" presStyleCnt="0"/>
      <dgm:spPr/>
    </dgm:pt>
    <dgm:pt modelId="{116F27A8-2943-4AD7-A944-8D043D32CF01}" type="pres">
      <dgm:prSet presAssocID="{3BA892A9-A9FB-49A4-A027-7EB839005685}" presName="AccentHold3" presStyleLbl="node1" presStyleIdx="12" presStyleCnt="13"/>
      <dgm:spPr/>
    </dgm:pt>
  </dgm:ptLst>
  <dgm:cxnLst>
    <dgm:cxn modelId="{16631905-87A9-47BE-A9B6-699D5AE1A683}" srcId="{0D249581-66AB-4378-AAA4-190BFE83C026}" destId="{9F0CEEB5-4487-497B-80D9-65A069EE87C3}" srcOrd="0" destOrd="0" parTransId="{5C79C459-B92F-4F0B-ACD1-5F386B6C8203}" sibTransId="{9537E169-2B1C-41A3-971C-29A684C83C35}"/>
    <dgm:cxn modelId="{401F910D-46F3-4B4D-9DB8-F2E67E9BE54E}" type="presOf" srcId="{3BA892A9-A9FB-49A4-A027-7EB839005685}" destId="{589159F3-6D4E-4F6D-8BF6-D3207E1CF2A5}" srcOrd="0" destOrd="0" presId="urn:microsoft.com/office/officeart/2009/3/layout/CircleRelationship"/>
    <dgm:cxn modelId="{61E7A018-A724-4D7D-AE9A-8C468943F6BC}" type="presOf" srcId="{2792B799-7828-4A28-8637-5FFDD40ABF38}" destId="{C5ACECA4-B851-4CA2-865C-677B35D9134D}" srcOrd="0" destOrd="0" presId="urn:microsoft.com/office/officeart/2009/3/layout/CircleRelationship"/>
    <dgm:cxn modelId="{5B9B8B3D-550D-4BD9-B3A2-71675D4C8C11}" type="presOf" srcId="{0D249581-66AB-4378-AAA4-190BFE83C026}" destId="{18138018-0192-454E-88B9-7FEFC9360514}" srcOrd="0" destOrd="0" presId="urn:microsoft.com/office/officeart/2009/3/layout/CircleRelationship"/>
    <dgm:cxn modelId="{F270C179-3825-415E-AE65-4C2CDE67C789}" srcId="{9F0CEEB5-4487-497B-80D9-65A069EE87C3}" destId="{2792B799-7828-4A28-8637-5FFDD40ABF38}" srcOrd="0" destOrd="0" parTransId="{928067FC-DE44-49BA-8445-1CC1EFE3C3EE}" sibTransId="{27E12A77-8EE6-48E6-9801-DA14B7D9D93B}"/>
    <dgm:cxn modelId="{3E82FF5A-CCB2-4D93-AA0E-8F9472EF45C8}" type="presOf" srcId="{9F0CEEB5-4487-497B-80D9-65A069EE87C3}" destId="{C908F566-A0D5-4BA0-957F-11CABA3A4D12}" srcOrd="0" destOrd="0" presId="urn:microsoft.com/office/officeart/2009/3/layout/CircleRelationship"/>
    <dgm:cxn modelId="{CA6219B2-277F-4621-9BB4-6B52C27B9F8E}" srcId="{9F0CEEB5-4487-497B-80D9-65A069EE87C3}" destId="{3BA892A9-A9FB-49A4-A027-7EB839005685}" srcOrd="1" destOrd="0" parTransId="{872927E3-8B51-470C-A49D-526D16AA6A33}" sibTransId="{EE6B89BE-ACE8-4F81-B64E-DB051EBAD5CF}"/>
    <dgm:cxn modelId="{15F6A279-00E0-4C02-82A5-E71498C501E6}" type="presParOf" srcId="{18138018-0192-454E-88B9-7FEFC9360514}" destId="{C908F566-A0D5-4BA0-957F-11CABA3A4D12}" srcOrd="0" destOrd="0" presId="urn:microsoft.com/office/officeart/2009/3/layout/CircleRelationship"/>
    <dgm:cxn modelId="{35E700DE-C5D7-493C-9EE8-33D3E3D89AD7}" type="presParOf" srcId="{18138018-0192-454E-88B9-7FEFC9360514}" destId="{CA3D1DDD-7176-4AF1-AE88-0DE394EDCD64}" srcOrd="1" destOrd="0" presId="urn:microsoft.com/office/officeart/2009/3/layout/CircleRelationship"/>
    <dgm:cxn modelId="{378AEC21-83B3-43E1-9598-16AFF27AB903}" type="presParOf" srcId="{18138018-0192-454E-88B9-7FEFC9360514}" destId="{6216AD17-1B48-49B0-88A4-BC259499C4C5}" srcOrd="2" destOrd="0" presId="urn:microsoft.com/office/officeart/2009/3/layout/CircleRelationship"/>
    <dgm:cxn modelId="{A0EEDD90-E71D-4B7F-8CC4-7BEEEDA96D87}" type="presParOf" srcId="{18138018-0192-454E-88B9-7FEFC9360514}" destId="{C82499C5-58F6-4A47-B06A-9B281A4D7197}" srcOrd="3" destOrd="0" presId="urn:microsoft.com/office/officeart/2009/3/layout/CircleRelationship"/>
    <dgm:cxn modelId="{8D4055F4-F811-4480-9143-F417C8131B30}" type="presParOf" srcId="{18138018-0192-454E-88B9-7FEFC9360514}" destId="{6E7F2E3B-A730-4B59-A7F3-2CD74AA66EDE}" srcOrd="4" destOrd="0" presId="urn:microsoft.com/office/officeart/2009/3/layout/CircleRelationship"/>
    <dgm:cxn modelId="{AA5C5FEA-38F4-4890-A35F-376C29C200EF}" type="presParOf" srcId="{18138018-0192-454E-88B9-7FEFC9360514}" destId="{DE6347F4-42E4-42C2-A12F-2DA2DB2FE83A}" srcOrd="5" destOrd="0" presId="urn:microsoft.com/office/officeart/2009/3/layout/CircleRelationship"/>
    <dgm:cxn modelId="{B771084D-A2ED-4D7E-8ABA-4904E3F4565B}" type="presParOf" srcId="{18138018-0192-454E-88B9-7FEFC9360514}" destId="{608A3A12-1B61-4A81-9904-42CD6001EA55}" srcOrd="6" destOrd="0" presId="urn:microsoft.com/office/officeart/2009/3/layout/CircleRelationship"/>
    <dgm:cxn modelId="{B14EA13C-1396-4491-95B7-D2CEF69F3013}" type="presParOf" srcId="{18138018-0192-454E-88B9-7FEFC9360514}" destId="{C5ACECA4-B851-4CA2-865C-677B35D9134D}" srcOrd="7" destOrd="0" presId="urn:microsoft.com/office/officeart/2009/3/layout/CircleRelationship"/>
    <dgm:cxn modelId="{25377926-6060-483A-93DE-FCA013EC65B2}" type="presParOf" srcId="{18138018-0192-454E-88B9-7FEFC9360514}" destId="{8AE38930-7151-41E0-BCA2-BE998825D90D}" srcOrd="8" destOrd="0" presId="urn:microsoft.com/office/officeart/2009/3/layout/CircleRelationship"/>
    <dgm:cxn modelId="{3211503C-C973-4D4E-B5CC-187A69A0B60A}" type="presParOf" srcId="{8AE38930-7151-41E0-BCA2-BE998825D90D}" destId="{8DC9317A-78AD-4DE3-BD0B-EA55ECAC2CCD}" srcOrd="0" destOrd="0" presId="urn:microsoft.com/office/officeart/2009/3/layout/CircleRelationship"/>
    <dgm:cxn modelId="{36151F18-5808-4842-AB8F-846B23F8036D}" type="presParOf" srcId="{18138018-0192-454E-88B9-7FEFC9360514}" destId="{EFBFBD77-77D8-417A-B2AC-F8F57B4627BA}" srcOrd="9" destOrd="0" presId="urn:microsoft.com/office/officeart/2009/3/layout/CircleRelationship"/>
    <dgm:cxn modelId="{6C5BE3BE-206D-46FD-8E7C-1F7204E3E01F}" type="presParOf" srcId="{EFBFBD77-77D8-417A-B2AC-F8F57B4627BA}" destId="{3042058E-D8A4-46A6-902C-7064C918F4A0}" srcOrd="0" destOrd="0" presId="urn:microsoft.com/office/officeart/2009/3/layout/CircleRelationship"/>
    <dgm:cxn modelId="{5D13FCB3-07AD-4FE3-BECB-CD1C63BD035B}" type="presParOf" srcId="{18138018-0192-454E-88B9-7FEFC9360514}" destId="{589159F3-6D4E-4F6D-8BF6-D3207E1CF2A5}" srcOrd="10" destOrd="0" presId="urn:microsoft.com/office/officeart/2009/3/layout/CircleRelationship"/>
    <dgm:cxn modelId="{4CA4870F-1C6E-4261-B11C-817843875351}" type="presParOf" srcId="{18138018-0192-454E-88B9-7FEFC9360514}" destId="{2BF02DFA-2333-4EEB-963C-1E6194B7FF05}" srcOrd="11" destOrd="0" presId="urn:microsoft.com/office/officeart/2009/3/layout/CircleRelationship"/>
    <dgm:cxn modelId="{5F316EAB-623B-4767-BC40-8B097C6F7AC6}" type="presParOf" srcId="{2BF02DFA-2333-4EEB-963C-1E6194B7FF05}" destId="{F96E056D-CFCA-4A83-8B0C-8554B8AF55B5}" srcOrd="0" destOrd="0" presId="urn:microsoft.com/office/officeart/2009/3/layout/CircleRelationship"/>
    <dgm:cxn modelId="{DCAED361-197D-43B0-BF8B-D161FC090D0A}" type="presParOf" srcId="{18138018-0192-454E-88B9-7FEFC9360514}" destId="{D6D4AF5B-DC51-43F3-899A-2606A66D39DD}" srcOrd="12" destOrd="0" presId="urn:microsoft.com/office/officeart/2009/3/layout/CircleRelationship"/>
    <dgm:cxn modelId="{67CC3D9E-D440-4234-AF4F-FE96E5073F79}" type="presParOf" srcId="{D6D4AF5B-DC51-43F3-899A-2606A66D39DD}" destId="{285675EF-A189-4737-9920-BE87B8846BB4}" srcOrd="0" destOrd="0" presId="urn:microsoft.com/office/officeart/2009/3/layout/CircleRelationship"/>
    <dgm:cxn modelId="{04ED23C7-02B6-4D2D-AAAA-A239F264477F}" type="presParOf" srcId="{18138018-0192-454E-88B9-7FEFC9360514}" destId="{5FCF5D7A-92B3-4541-A47D-2CEB389E2862}" srcOrd="13" destOrd="0" presId="urn:microsoft.com/office/officeart/2009/3/layout/CircleRelationship"/>
    <dgm:cxn modelId="{52CE930A-952C-409A-BC9B-A185DDC2276D}" type="presParOf" srcId="{5FCF5D7A-92B3-4541-A47D-2CEB389E2862}" destId="{116F27A8-2943-4AD7-A944-8D043D32CF0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D249581-66AB-4378-AAA4-190BFE83C026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hr-HR"/>
        </a:p>
      </dgm:t>
    </dgm:pt>
    <dgm:pt modelId="{9F0CEEB5-4487-497B-80D9-65A069EE87C3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kondicional prvi</a:t>
          </a:r>
        </a:p>
      </dgm:t>
    </dgm:pt>
    <dgm:pt modelId="{5C79C459-B92F-4F0B-ACD1-5F386B6C8203}" type="parTrans" cxnId="{16631905-87A9-47BE-A9B6-699D5AE1A683}">
      <dgm:prSet/>
      <dgm:spPr/>
      <dgm:t>
        <a:bodyPr/>
        <a:lstStyle/>
        <a:p>
          <a:endParaRPr lang="hr-HR"/>
        </a:p>
      </dgm:t>
    </dgm:pt>
    <dgm:pt modelId="{9537E169-2B1C-41A3-971C-29A684C83C35}" type="sibTrans" cxnId="{16631905-87A9-47BE-A9B6-699D5AE1A683}">
      <dgm:prSet/>
      <dgm:spPr/>
      <dgm:t>
        <a:bodyPr/>
        <a:lstStyle/>
        <a:p>
          <a:endParaRPr lang="hr-HR"/>
        </a:p>
      </dgm:t>
    </dgm:pt>
    <dgm:pt modelId="{2792B799-7828-4A28-8637-5FFDD40ABF38}">
      <dgm:prSet phldrT="[Tekst]" custT="1"/>
      <dgm:spPr/>
      <dgm:t>
        <a:bodyPr/>
        <a:lstStyle/>
        <a:p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aorist</a:t>
          </a: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glagola biti </a:t>
          </a:r>
          <a:b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+ </a:t>
          </a:r>
          <a:b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glagolski pridjev radni</a:t>
          </a:r>
        </a:p>
      </dgm:t>
    </dgm:pt>
    <dgm:pt modelId="{928067FC-DE44-49BA-8445-1CC1EFE3C3EE}" type="parTrans" cxnId="{F270C179-3825-415E-AE65-4C2CDE67C789}">
      <dgm:prSet/>
      <dgm:spPr/>
      <dgm:t>
        <a:bodyPr/>
        <a:lstStyle/>
        <a:p>
          <a:endParaRPr lang="hr-HR"/>
        </a:p>
      </dgm:t>
    </dgm:pt>
    <dgm:pt modelId="{27E12A77-8EE6-48E6-9801-DA14B7D9D93B}" type="sibTrans" cxnId="{F270C179-3825-415E-AE65-4C2CDE67C789}">
      <dgm:prSet/>
      <dgm:spPr/>
      <dgm:t>
        <a:bodyPr/>
        <a:lstStyle/>
        <a:p>
          <a:endParaRPr lang="hr-HR"/>
        </a:p>
      </dgm:t>
    </dgm:pt>
    <dgm:pt modelId="{3BA892A9-A9FB-49A4-A027-7EB839005685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75000"/>
                  <a:lumOff val="25000"/>
                </a:schemeClr>
              </a:solidFill>
            </a:rPr>
            <a:t>izriče pogodbu, želju i mogućnost u </a:t>
          </a: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sadašnjosti</a:t>
          </a:r>
        </a:p>
      </dgm:t>
    </dgm:pt>
    <dgm:pt modelId="{872927E3-8B51-470C-A49D-526D16AA6A33}" type="parTrans" cxnId="{CA6219B2-277F-4621-9BB4-6B52C27B9F8E}">
      <dgm:prSet/>
      <dgm:spPr/>
      <dgm:t>
        <a:bodyPr/>
        <a:lstStyle/>
        <a:p>
          <a:endParaRPr lang="hr-HR"/>
        </a:p>
      </dgm:t>
    </dgm:pt>
    <dgm:pt modelId="{EE6B89BE-ACE8-4F81-B64E-DB051EBAD5CF}" type="sibTrans" cxnId="{CA6219B2-277F-4621-9BB4-6B52C27B9F8E}">
      <dgm:prSet/>
      <dgm:spPr/>
      <dgm:t>
        <a:bodyPr/>
        <a:lstStyle/>
        <a:p>
          <a:endParaRPr lang="hr-HR"/>
        </a:p>
      </dgm:t>
    </dgm:pt>
    <dgm:pt modelId="{18138018-0192-454E-88B9-7FEFC9360514}" type="pres">
      <dgm:prSet presAssocID="{0D249581-66AB-4378-AAA4-190BFE83C026}" presName="Name0" presStyleCnt="0">
        <dgm:presLayoutVars>
          <dgm:chMax val="1"/>
          <dgm:chPref val="1"/>
        </dgm:presLayoutVars>
      </dgm:prSet>
      <dgm:spPr/>
    </dgm:pt>
    <dgm:pt modelId="{C908F566-A0D5-4BA0-957F-11CABA3A4D12}" type="pres">
      <dgm:prSet presAssocID="{9F0CEEB5-4487-497B-80D9-65A069EE87C3}" presName="Parent" presStyleLbl="node0" presStyleIdx="0" presStyleCnt="1" custScaleX="77090" custScaleY="73868">
        <dgm:presLayoutVars>
          <dgm:chMax val="5"/>
          <dgm:chPref val="5"/>
        </dgm:presLayoutVars>
      </dgm:prSet>
      <dgm:spPr/>
    </dgm:pt>
    <dgm:pt modelId="{CA3D1DDD-7176-4AF1-AE88-0DE394EDCD64}" type="pres">
      <dgm:prSet presAssocID="{9F0CEEB5-4487-497B-80D9-65A069EE87C3}" presName="Accent1" presStyleLbl="node1" presStyleIdx="0" presStyleCnt="13"/>
      <dgm:spPr/>
    </dgm:pt>
    <dgm:pt modelId="{6216AD17-1B48-49B0-88A4-BC259499C4C5}" type="pres">
      <dgm:prSet presAssocID="{9F0CEEB5-4487-497B-80D9-65A069EE87C3}" presName="Accent2" presStyleLbl="node1" presStyleIdx="1" presStyleCnt="13"/>
      <dgm:spPr/>
    </dgm:pt>
    <dgm:pt modelId="{C82499C5-58F6-4A47-B06A-9B281A4D7197}" type="pres">
      <dgm:prSet presAssocID="{9F0CEEB5-4487-497B-80D9-65A069EE87C3}" presName="Accent3" presStyleLbl="node1" presStyleIdx="2" presStyleCnt="13"/>
      <dgm:spPr/>
    </dgm:pt>
    <dgm:pt modelId="{6E7F2E3B-A730-4B59-A7F3-2CD74AA66EDE}" type="pres">
      <dgm:prSet presAssocID="{9F0CEEB5-4487-497B-80D9-65A069EE87C3}" presName="Accent4" presStyleLbl="node1" presStyleIdx="3" presStyleCnt="13"/>
      <dgm:spPr/>
    </dgm:pt>
    <dgm:pt modelId="{DE6347F4-42E4-42C2-A12F-2DA2DB2FE83A}" type="pres">
      <dgm:prSet presAssocID="{9F0CEEB5-4487-497B-80D9-65A069EE87C3}" presName="Accent5" presStyleLbl="node1" presStyleIdx="4" presStyleCnt="13"/>
      <dgm:spPr/>
    </dgm:pt>
    <dgm:pt modelId="{608A3A12-1B61-4A81-9904-42CD6001EA55}" type="pres">
      <dgm:prSet presAssocID="{9F0CEEB5-4487-497B-80D9-65A069EE87C3}" presName="Accent6" presStyleLbl="node1" presStyleIdx="5" presStyleCnt="13"/>
      <dgm:spPr/>
    </dgm:pt>
    <dgm:pt modelId="{C5ACECA4-B851-4CA2-865C-677B35D9134D}" type="pres">
      <dgm:prSet presAssocID="{2792B799-7828-4A28-8637-5FFDD40ABF38}" presName="Child1" presStyleLbl="node1" presStyleIdx="6" presStyleCnt="13" custScaleX="123193" custScaleY="112753" custLinFactNeighborX="32360" custLinFactNeighborY="-10088">
        <dgm:presLayoutVars>
          <dgm:chMax val="0"/>
          <dgm:chPref val="0"/>
        </dgm:presLayoutVars>
      </dgm:prSet>
      <dgm:spPr/>
    </dgm:pt>
    <dgm:pt modelId="{8AE38930-7151-41E0-BCA2-BE998825D90D}" type="pres">
      <dgm:prSet presAssocID="{2792B799-7828-4A28-8637-5FFDD40ABF38}" presName="Accent7" presStyleCnt="0"/>
      <dgm:spPr/>
    </dgm:pt>
    <dgm:pt modelId="{8DC9317A-78AD-4DE3-BD0B-EA55ECAC2CCD}" type="pres">
      <dgm:prSet presAssocID="{2792B799-7828-4A28-8637-5FFDD40ABF38}" presName="AccentHold1" presStyleLbl="node1" presStyleIdx="7" presStyleCnt="13"/>
      <dgm:spPr/>
    </dgm:pt>
    <dgm:pt modelId="{EFBFBD77-77D8-417A-B2AC-F8F57B4627BA}" type="pres">
      <dgm:prSet presAssocID="{2792B799-7828-4A28-8637-5FFDD40ABF38}" presName="Accent8" presStyleCnt="0"/>
      <dgm:spPr/>
    </dgm:pt>
    <dgm:pt modelId="{3042058E-D8A4-46A6-902C-7064C918F4A0}" type="pres">
      <dgm:prSet presAssocID="{2792B799-7828-4A28-8637-5FFDD40ABF38}" presName="AccentHold2" presStyleLbl="node1" presStyleIdx="8" presStyleCnt="13"/>
      <dgm:spPr/>
    </dgm:pt>
    <dgm:pt modelId="{589159F3-6D4E-4F6D-8BF6-D3207E1CF2A5}" type="pres">
      <dgm:prSet presAssocID="{3BA892A9-A9FB-49A4-A027-7EB839005685}" presName="Child2" presStyleLbl="node1" presStyleIdx="9" presStyleCnt="13" custScaleX="132252" custScaleY="108060" custLinFactY="14702" custLinFactNeighborX="-91642" custLinFactNeighborY="100000">
        <dgm:presLayoutVars>
          <dgm:chMax val="0"/>
          <dgm:chPref val="0"/>
        </dgm:presLayoutVars>
      </dgm:prSet>
      <dgm:spPr/>
    </dgm:pt>
    <dgm:pt modelId="{2BF02DFA-2333-4EEB-963C-1E6194B7FF05}" type="pres">
      <dgm:prSet presAssocID="{3BA892A9-A9FB-49A4-A027-7EB839005685}" presName="Accent9" presStyleCnt="0"/>
      <dgm:spPr/>
    </dgm:pt>
    <dgm:pt modelId="{F96E056D-CFCA-4A83-8B0C-8554B8AF55B5}" type="pres">
      <dgm:prSet presAssocID="{3BA892A9-A9FB-49A4-A027-7EB839005685}" presName="AccentHold1" presStyleLbl="node1" presStyleIdx="10" presStyleCnt="13"/>
      <dgm:spPr/>
    </dgm:pt>
    <dgm:pt modelId="{D6D4AF5B-DC51-43F3-899A-2606A66D39DD}" type="pres">
      <dgm:prSet presAssocID="{3BA892A9-A9FB-49A4-A027-7EB839005685}" presName="Accent10" presStyleCnt="0"/>
      <dgm:spPr/>
    </dgm:pt>
    <dgm:pt modelId="{285675EF-A189-4737-9920-BE87B8846BB4}" type="pres">
      <dgm:prSet presAssocID="{3BA892A9-A9FB-49A4-A027-7EB839005685}" presName="AccentHold2" presStyleLbl="node1" presStyleIdx="11" presStyleCnt="13"/>
      <dgm:spPr/>
    </dgm:pt>
    <dgm:pt modelId="{5FCF5D7A-92B3-4541-A47D-2CEB389E2862}" type="pres">
      <dgm:prSet presAssocID="{3BA892A9-A9FB-49A4-A027-7EB839005685}" presName="Accent11" presStyleCnt="0"/>
      <dgm:spPr/>
    </dgm:pt>
    <dgm:pt modelId="{116F27A8-2943-4AD7-A944-8D043D32CF01}" type="pres">
      <dgm:prSet presAssocID="{3BA892A9-A9FB-49A4-A027-7EB839005685}" presName="AccentHold3" presStyleLbl="node1" presStyleIdx="12" presStyleCnt="13"/>
      <dgm:spPr/>
    </dgm:pt>
  </dgm:ptLst>
  <dgm:cxnLst>
    <dgm:cxn modelId="{16631905-87A9-47BE-A9B6-699D5AE1A683}" srcId="{0D249581-66AB-4378-AAA4-190BFE83C026}" destId="{9F0CEEB5-4487-497B-80D9-65A069EE87C3}" srcOrd="0" destOrd="0" parTransId="{5C79C459-B92F-4F0B-ACD1-5F386B6C8203}" sibTransId="{9537E169-2B1C-41A3-971C-29A684C83C35}"/>
    <dgm:cxn modelId="{401F910D-46F3-4B4D-9DB8-F2E67E9BE54E}" type="presOf" srcId="{3BA892A9-A9FB-49A4-A027-7EB839005685}" destId="{589159F3-6D4E-4F6D-8BF6-D3207E1CF2A5}" srcOrd="0" destOrd="0" presId="urn:microsoft.com/office/officeart/2009/3/layout/CircleRelationship"/>
    <dgm:cxn modelId="{61E7A018-A724-4D7D-AE9A-8C468943F6BC}" type="presOf" srcId="{2792B799-7828-4A28-8637-5FFDD40ABF38}" destId="{C5ACECA4-B851-4CA2-865C-677B35D9134D}" srcOrd="0" destOrd="0" presId="urn:microsoft.com/office/officeart/2009/3/layout/CircleRelationship"/>
    <dgm:cxn modelId="{5B9B8B3D-550D-4BD9-B3A2-71675D4C8C11}" type="presOf" srcId="{0D249581-66AB-4378-AAA4-190BFE83C026}" destId="{18138018-0192-454E-88B9-7FEFC9360514}" srcOrd="0" destOrd="0" presId="urn:microsoft.com/office/officeart/2009/3/layout/CircleRelationship"/>
    <dgm:cxn modelId="{F270C179-3825-415E-AE65-4C2CDE67C789}" srcId="{9F0CEEB5-4487-497B-80D9-65A069EE87C3}" destId="{2792B799-7828-4A28-8637-5FFDD40ABF38}" srcOrd="0" destOrd="0" parTransId="{928067FC-DE44-49BA-8445-1CC1EFE3C3EE}" sibTransId="{27E12A77-8EE6-48E6-9801-DA14B7D9D93B}"/>
    <dgm:cxn modelId="{3E82FF5A-CCB2-4D93-AA0E-8F9472EF45C8}" type="presOf" srcId="{9F0CEEB5-4487-497B-80D9-65A069EE87C3}" destId="{C908F566-A0D5-4BA0-957F-11CABA3A4D12}" srcOrd="0" destOrd="0" presId="urn:microsoft.com/office/officeart/2009/3/layout/CircleRelationship"/>
    <dgm:cxn modelId="{CA6219B2-277F-4621-9BB4-6B52C27B9F8E}" srcId="{9F0CEEB5-4487-497B-80D9-65A069EE87C3}" destId="{3BA892A9-A9FB-49A4-A027-7EB839005685}" srcOrd="1" destOrd="0" parTransId="{872927E3-8B51-470C-A49D-526D16AA6A33}" sibTransId="{EE6B89BE-ACE8-4F81-B64E-DB051EBAD5CF}"/>
    <dgm:cxn modelId="{15F6A279-00E0-4C02-82A5-E71498C501E6}" type="presParOf" srcId="{18138018-0192-454E-88B9-7FEFC9360514}" destId="{C908F566-A0D5-4BA0-957F-11CABA3A4D12}" srcOrd="0" destOrd="0" presId="urn:microsoft.com/office/officeart/2009/3/layout/CircleRelationship"/>
    <dgm:cxn modelId="{35E700DE-C5D7-493C-9EE8-33D3E3D89AD7}" type="presParOf" srcId="{18138018-0192-454E-88B9-7FEFC9360514}" destId="{CA3D1DDD-7176-4AF1-AE88-0DE394EDCD64}" srcOrd="1" destOrd="0" presId="urn:microsoft.com/office/officeart/2009/3/layout/CircleRelationship"/>
    <dgm:cxn modelId="{378AEC21-83B3-43E1-9598-16AFF27AB903}" type="presParOf" srcId="{18138018-0192-454E-88B9-7FEFC9360514}" destId="{6216AD17-1B48-49B0-88A4-BC259499C4C5}" srcOrd="2" destOrd="0" presId="urn:microsoft.com/office/officeart/2009/3/layout/CircleRelationship"/>
    <dgm:cxn modelId="{A0EEDD90-E71D-4B7F-8CC4-7BEEEDA96D87}" type="presParOf" srcId="{18138018-0192-454E-88B9-7FEFC9360514}" destId="{C82499C5-58F6-4A47-B06A-9B281A4D7197}" srcOrd="3" destOrd="0" presId="urn:microsoft.com/office/officeart/2009/3/layout/CircleRelationship"/>
    <dgm:cxn modelId="{8D4055F4-F811-4480-9143-F417C8131B30}" type="presParOf" srcId="{18138018-0192-454E-88B9-7FEFC9360514}" destId="{6E7F2E3B-A730-4B59-A7F3-2CD74AA66EDE}" srcOrd="4" destOrd="0" presId="urn:microsoft.com/office/officeart/2009/3/layout/CircleRelationship"/>
    <dgm:cxn modelId="{AA5C5FEA-38F4-4890-A35F-376C29C200EF}" type="presParOf" srcId="{18138018-0192-454E-88B9-7FEFC9360514}" destId="{DE6347F4-42E4-42C2-A12F-2DA2DB2FE83A}" srcOrd="5" destOrd="0" presId="urn:microsoft.com/office/officeart/2009/3/layout/CircleRelationship"/>
    <dgm:cxn modelId="{B771084D-A2ED-4D7E-8ABA-4904E3F4565B}" type="presParOf" srcId="{18138018-0192-454E-88B9-7FEFC9360514}" destId="{608A3A12-1B61-4A81-9904-42CD6001EA55}" srcOrd="6" destOrd="0" presId="urn:microsoft.com/office/officeart/2009/3/layout/CircleRelationship"/>
    <dgm:cxn modelId="{B14EA13C-1396-4491-95B7-D2CEF69F3013}" type="presParOf" srcId="{18138018-0192-454E-88B9-7FEFC9360514}" destId="{C5ACECA4-B851-4CA2-865C-677B35D9134D}" srcOrd="7" destOrd="0" presId="urn:microsoft.com/office/officeart/2009/3/layout/CircleRelationship"/>
    <dgm:cxn modelId="{25377926-6060-483A-93DE-FCA013EC65B2}" type="presParOf" srcId="{18138018-0192-454E-88B9-7FEFC9360514}" destId="{8AE38930-7151-41E0-BCA2-BE998825D90D}" srcOrd="8" destOrd="0" presId="urn:microsoft.com/office/officeart/2009/3/layout/CircleRelationship"/>
    <dgm:cxn modelId="{3211503C-C973-4D4E-B5CC-187A69A0B60A}" type="presParOf" srcId="{8AE38930-7151-41E0-BCA2-BE998825D90D}" destId="{8DC9317A-78AD-4DE3-BD0B-EA55ECAC2CCD}" srcOrd="0" destOrd="0" presId="urn:microsoft.com/office/officeart/2009/3/layout/CircleRelationship"/>
    <dgm:cxn modelId="{36151F18-5808-4842-AB8F-846B23F8036D}" type="presParOf" srcId="{18138018-0192-454E-88B9-7FEFC9360514}" destId="{EFBFBD77-77D8-417A-B2AC-F8F57B4627BA}" srcOrd="9" destOrd="0" presId="urn:microsoft.com/office/officeart/2009/3/layout/CircleRelationship"/>
    <dgm:cxn modelId="{6C5BE3BE-206D-46FD-8E7C-1F7204E3E01F}" type="presParOf" srcId="{EFBFBD77-77D8-417A-B2AC-F8F57B4627BA}" destId="{3042058E-D8A4-46A6-902C-7064C918F4A0}" srcOrd="0" destOrd="0" presId="urn:microsoft.com/office/officeart/2009/3/layout/CircleRelationship"/>
    <dgm:cxn modelId="{5D13FCB3-07AD-4FE3-BECB-CD1C63BD035B}" type="presParOf" srcId="{18138018-0192-454E-88B9-7FEFC9360514}" destId="{589159F3-6D4E-4F6D-8BF6-D3207E1CF2A5}" srcOrd="10" destOrd="0" presId="urn:microsoft.com/office/officeart/2009/3/layout/CircleRelationship"/>
    <dgm:cxn modelId="{4CA4870F-1C6E-4261-B11C-817843875351}" type="presParOf" srcId="{18138018-0192-454E-88B9-7FEFC9360514}" destId="{2BF02DFA-2333-4EEB-963C-1E6194B7FF05}" srcOrd="11" destOrd="0" presId="urn:microsoft.com/office/officeart/2009/3/layout/CircleRelationship"/>
    <dgm:cxn modelId="{5F316EAB-623B-4767-BC40-8B097C6F7AC6}" type="presParOf" srcId="{2BF02DFA-2333-4EEB-963C-1E6194B7FF05}" destId="{F96E056D-CFCA-4A83-8B0C-8554B8AF55B5}" srcOrd="0" destOrd="0" presId="urn:microsoft.com/office/officeart/2009/3/layout/CircleRelationship"/>
    <dgm:cxn modelId="{DCAED361-197D-43B0-BF8B-D161FC090D0A}" type="presParOf" srcId="{18138018-0192-454E-88B9-7FEFC9360514}" destId="{D6D4AF5B-DC51-43F3-899A-2606A66D39DD}" srcOrd="12" destOrd="0" presId="urn:microsoft.com/office/officeart/2009/3/layout/CircleRelationship"/>
    <dgm:cxn modelId="{67CC3D9E-D440-4234-AF4F-FE96E5073F79}" type="presParOf" srcId="{D6D4AF5B-DC51-43F3-899A-2606A66D39DD}" destId="{285675EF-A189-4737-9920-BE87B8846BB4}" srcOrd="0" destOrd="0" presId="urn:microsoft.com/office/officeart/2009/3/layout/CircleRelationship"/>
    <dgm:cxn modelId="{04ED23C7-02B6-4D2D-AAAA-A239F264477F}" type="presParOf" srcId="{18138018-0192-454E-88B9-7FEFC9360514}" destId="{5FCF5D7A-92B3-4541-A47D-2CEB389E2862}" srcOrd="13" destOrd="0" presId="urn:microsoft.com/office/officeart/2009/3/layout/CircleRelationship"/>
    <dgm:cxn modelId="{52CE930A-952C-409A-BC9B-A185DDC2276D}" type="presParOf" srcId="{5FCF5D7A-92B3-4541-A47D-2CEB389E2862}" destId="{116F27A8-2943-4AD7-A944-8D043D32CF0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105AC87-33CE-4C11-A9E2-B62894331AB6}" type="doc">
      <dgm:prSet loTypeId="urn:microsoft.com/office/officeart/2005/8/layout/vList6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18F46D58-1907-48C5-9C5C-6A39FD38B1CC}">
      <dgm:prSet phldrT="[Tekst]" custT="1"/>
      <dgm:spPr/>
      <dgm:t>
        <a:bodyPr/>
        <a:lstStyle/>
        <a:p>
          <a:r>
            <a:rPr lang="hr-HR" sz="1800" dirty="0" err="1">
              <a:latin typeface="Impact" panose="020B0806030902050204" pitchFamily="34" charset="0"/>
            </a:rPr>
            <a:t>jednorječna</a:t>
          </a:r>
          <a:r>
            <a:rPr lang="hr-HR" sz="1800" dirty="0">
              <a:latin typeface="Impact" panose="020B0806030902050204" pitchFamily="34" charset="0"/>
            </a:rPr>
            <a:t> imena </a:t>
          </a:r>
          <a:br>
            <a:rPr lang="hr-HR" sz="1800" dirty="0"/>
          </a:br>
          <a:r>
            <a:rPr lang="hr-HR" sz="1800" dirty="0"/>
            <a:t>(sastoje se samo od jedne riječi)</a:t>
          </a:r>
        </a:p>
      </dgm:t>
    </dgm:pt>
    <dgm:pt modelId="{527D2B7F-A412-43C2-AD14-79776EE7569C}" type="parTrans" cxnId="{EF01FFE0-5D1C-45EB-8AC0-104EF2E72030}">
      <dgm:prSet/>
      <dgm:spPr/>
      <dgm:t>
        <a:bodyPr/>
        <a:lstStyle/>
        <a:p>
          <a:endParaRPr lang="hr-HR"/>
        </a:p>
      </dgm:t>
    </dgm:pt>
    <dgm:pt modelId="{CCE8E95E-E22B-48BC-9F75-99FACD1909FB}" type="sibTrans" cxnId="{EF01FFE0-5D1C-45EB-8AC0-104EF2E72030}">
      <dgm:prSet/>
      <dgm:spPr/>
      <dgm:t>
        <a:bodyPr/>
        <a:lstStyle/>
        <a:p>
          <a:endParaRPr lang="hr-HR"/>
        </a:p>
      </dgm:t>
    </dgm:pt>
    <dgm:pt modelId="{BD4CD618-F73A-4274-9931-2FF0780F5F83}">
      <dgm:prSet phldrT="[Tekst]" custT="1"/>
      <dgm:spPr/>
      <dgm:t>
        <a:bodyPr/>
        <a:lstStyle/>
        <a:p>
          <a:r>
            <a:rPr lang="hr-HR" sz="1800" dirty="0"/>
            <a:t>pišu se </a:t>
          </a:r>
          <a:r>
            <a:rPr lang="hr-HR" sz="18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rPr>
            <a:t>velikim početnim slovom</a:t>
          </a:r>
        </a:p>
      </dgm:t>
    </dgm:pt>
    <dgm:pt modelId="{7C83E243-5F7C-4F68-A34B-D5795DE807D3}" type="parTrans" cxnId="{F685DF3B-B38E-43E8-85BA-73CEC30D09BF}">
      <dgm:prSet/>
      <dgm:spPr/>
      <dgm:t>
        <a:bodyPr/>
        <a:lstStyle/>
        <a:p>
          <a:endParaRPr lang="hr-HR"/>
        </a:p>
      </dgm:t>
    </dgm:pt>
    <dgm:pt modelId="{09BF0D1B-63C4-4C56-8F0F-45447FB466CD}" type="sibTrans" cxnId="{F685DF3B-B38E-43E8-85BA-73CEC30D09BF}">
      <dgm:prSet/>
      <dgm:spPr/>
      <dgm:t>
        <a:bodyPr/>
        <a:lstStyle/>
        <a:p>
          <a:endParaRPr lang="hr-HR"/>
        </a:p>
      </dgm:t>
    </dgm:pt>
    <dgm:pt modelId="{1D7BBE46-9319-405B-A57B-D0F059E1A3F3}">
      <dgm:prSet phldrT="[Tekst]" custT="1"/>
      <dgm:spPr/>
      <dgm:t>
        <a:bodyPr/>
        <a:lstStyle/>
        <a:p>
          <a:r>
            <a:rPr lang="hr-HR" sz="1800" dirty="0"/>
            <a:t>primjeri: </a:t>
          </a:r>
          <a:r>
            <a:rPr lang="hr-HR" sz="1800" b="1" i="1" dirty="0">
              <a:solidFill>
                <a:schemeClr val="accent5">
                  <a:lumMod val="75000"/>
                </a:schemeClr>
              </a:solidFill>
            </a:rPr>
            <a:t>Z</a:t>
          </a:r>
          <a:r>
            <a:rPr lang="hr-HR" sz="1800" i="1" dirty="0"/>
            <a:t>agorje, </a:t>
          </a:r>
          <a:r>
            <a:rPr lang="hr-HR" sz="1800" b="1" i="1" dirty="0">
              <a:solidFill>
                <a:schemeClr val="accent5">
                  <a:lumMod val="75000"/>
                </a:schemeClr>
              </a:solidFill>
            </a:rPr>
            <a:t>T</a:t>
          </a:r>
          <a:r>
            <a:rPr lang="hr-HR" sz="1800" i="1" dirty="0"/>
            <a:t>vrđa, </a:t>
          </a:r>
          <a:r>
            <a:rPr lang="hr-HR" sz="1800" b="1" i="1" dirty="0">
              <a:solidFill>
                <a:schemeClr val="accent5">
                  <a:lumMod val="75000"/>
                </a:schemeClr>
              </a:solidFill>
            </a:rPr>
            <a:t>T</a:t>
          </a:r>
          <a:r>
            <a:rPr lang="hr-HR" sz="1800" i="1" dirty="0"/>
            <a:t>rnje, </a:t>
          </a:r>
          <a:r>
            <a:rPr lang="hr-HR" sz="1800" b="1" i="1" dirty="0">
              <a:solidFill>
                <a:schemeClr val="accent5">
                  <a:lumMod val="75000"/>
                </a:schemeClr>
              </a:solidFill>
            </a:rPr>
            <a:t>L</a:t>
          </a:r>
          <a:r>
            <a:rPr lang="hr-HR" sz="1800" i="1" dirty="0"/>
            <a:t>ika</a:t>
          </a:r>
        </a:p>
      </dgm:t>
    </dgm:pt>
    <dgm:pt modelId="{E7C6C568-8C77-4167-A74B-8CB53862235F}" type="parTrans" cxnId="{805765A4-6DB6-4489-8A31-013574ABE50D}">
      <dgm:prSet/>
      <dgm:spPr/>
      <dgm:t>
        <a:bodyPr/>
        <a:lstStyle/>
        <a:p>
          <a:endParaRPr lang="hr-HR"/>
        </a:p>
      </dgm:t>
    </dgm:pt>
    <dgm:pt modelId="{9E6C0B3F-1C6A-40A9-9421-07DEC54400EE}" type="sibTrans" cxnId="{805765A4-6DB6-4489-8A31-013574ABE50D}">
      <dgm:prSet/>
      <dgm:spPr/>
      <dgm:t>
        <a:bodyPr/>
        <a:lstStyle/>
        <a:p>
          <a:endParaRPr lang="hr-HR"/>
        </a:p>
      </dgm:t>
    </dgm:pt>
    <dgm:pt modelId="{F6D06EA7-1626-4715-86B2-EE47F322B945}">
      <dgm:prSet phldrT="[Tekst]" custT="1"/>
      <dgm:spPr/>
      <dgm:t>
        <a:bodyPr/>
        <a:lstStyle/>
        <a:p>
          <a:r>
            <a:rPr lang="hr-HR" sz="1800" dirty="0" err="1">
              <a:latin typeface="Impact" panose="020B0806030902050204" pitchFamily="34" charset="0"/>
            </a:rPr>
            <a:t>višerječna</a:t>
          </a:r>
          <a:r>
            <a:rPr lang="hr-HR" sz="1800" dirty="0">
              <a:latin typeface="Impact" panose="020B0806030902050204" pitchFamily="34" charset="0"/>
            </a:rPr>
            <a:t> imena </a:t>
          </a:r>
          <a:br>
            <a:rPr lang="hr-HR" sz="1800" dirty="0"/>
          </a:br>
          <a:r>
            <a:rPr lang="hr-HR" sz="1800" dirty="0"/>
            <a:t>(sastoje se od najmanje dvije riječi)</a:t>
          </a:r>
        </a:p>
      </dgm:t>
    </dgm:pt>
    <dgm:pt modelId="{E429BB31-486F-4160-8180-9EC26DE4A262}" type="parTrans" cxnId="{BDAF23AA-5F0D-4064-8B76-9376B208B6EE}">
      <dgm:prSet/>
      <dgm:spPr/>
      <dgm:t>
        <a:bodyPr/>
        <a:lstStyle/>
        <a:p>
          <a:endParaRPr lang="hr-HR"/>
        </a:p>
      </dgm:t>
    </dgm:pt>
    <dgm:pt modelId="{C6DCBF5F-B86C-46AE-B521-8BD4B933635A}" type="sibTrans" cxnId="{BDAF23AA-5F0D-4064-8B76-9376B208B6EE}">
      <dgm:prSet/>
      <dgm:spPr/>
      <dgm:t>
        <a:bodyPr/>
        <a:lstStyle/>
        <a:p>
          <a:endParaRPr lang="hr-HR"/>
        </a:p>
      </dgm:t>
    </dgm:pt>
    <dgm:pt modelId="{2DBF5FD2-962A-44D4-84BF-2B30CBDCA27E}">
      <dgm:prSet phldrT="[Tekst]" custT="1"/>
      <dgm:spPr/>
      <dgm:t>
        <a:bodyPr/>
        <a:lstStyle/>
        <a:p>
          <a:r>
            <a:rPr lang="hr-HR" sz="18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prva riječ </a:t>
          </a:r>
          <a:r>
            <a:rPr lang="hr-HR" sz="1800" dirty="0"/>
            <a:t>u imenu piše se </a:t>
          </a:r>
          <a:r>
            <a:rPr lang="hr-HR" sz="18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velikim</a:t>
          </a:r>
          <a:r>
            <a:rPr lang="hr-HR" sz="1800" dirty="0"/>
            <a:t>, </a:t>
          </a:r>
          <a:br>
            <a:rPr lang="hr-HR" sz="1800" dirty="0"/>
          </a:br>
          <a:r>
            <a:rPr lang="hr-HR" sz="1800" dirty="0"/>
            <a:t>a 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sve ostale malim slovom </a:t>
          </a:r>
          <a:b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(</a:t>
          </a:r>
          <a:r>
            <a:rPr lang="hr-HR" sz="1800" dirty="0"/>
            <a:t>osim ako nisu vlastito ime)</a:t>
          </a:r>
        </a:p>
      </dgm:t>
    </dgm:pt>
    <dgm:pt modelId="{644DA355-E5D4-4CBD-A9B9-FF24610717C9}" type="parTrans" cxnId="{9D14C1F6-B4ED-44FA-B4F8-3B09DB437BFD}">
      <dgm:prSet/>
      <dgm:spPr/>
      <dgm:t>
        <a:bodyPr/>
        <a:lstStyle/>
        <a:p>
          <a:endParaRPr lang="hr-HR"/>
        </a:p>
      </dgm:t>
    </dgm:pt>
    <dgm:pt modelId="{7BE6392F-8996-4597-B0A6-3AE8180AA656}" type="sibTrans" cxnId="{9D14C1F6-B4ED-44FA-B4F8-3B09DB437BFD}">
      <dgm:prSet/>
      <dgm:spPr/>
      <dgm:t>
        <a:bodyPr/>
        <a:lstStyle/>
        <a:p>
          <a:endParaRPr lang="hr-HR"/>
        </a:p>
      </dgm:t>
    </dgm:pt>
    <dgm:pt modelId="{1682A0EA-A87B-4FD8-8CE9-93E329089CB4}">
      <dgm:prSet phldrT="[Tekst]" custT="1"/>
      <dgm:spPr/>
      <dgm:t>
        <a:bodyPr/>
        <a:lstStyle/>
        <a:p>
          <a:r>
            <a:rPr lang="hr-HR" sz="1800" dirty="0"/>
            <a:t>primjeri: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D</a:t>
          </a:r>
          <a:r>
            <a:rPr lang="hr-HR" sz="1800" i="1" dirty="0"/>
            <a:t>almatinska </a:t>
          </a:r>
          <a:r>
            <a:rPr lang="hr-HR" sz="1800" b="1" i="1" dirty="0"/>
            <a:t>z</a:t>
          </a:r>
          <a:r>
            <a:rPr lang="hr-HR" sz="1800" i="1" dirty="0"/>
            <a:t>agora,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D</a:t>
          </a:r>
          <a:r>
            <a:rPr lang="hr-HR" sz="1800" i="1" dirty="0"/>
            <a:t>onji </a:t>
          </a:r>
          <a:r>
            <a:rPr lang="hr-HR" sz="1800" b="1" i="1" dirty="0"/>
            <a:t>g</a:t>
          </a:r>
          <a:r>
            <a:rPr lang="hr-HR" sz="1800" i="1" dirty="0"/>
            <a:t>rad,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U</a:t>
          </a:r>
          <a:r>
            <a:rPr lang="hr-HR" sz="1800" i="1" dirty="0"/>
            <a:t>lica </a:t>
          </a:r>
          <a:r>
            <a:rPr lang="hr-HR" sz="1800" b="1" i="1" dirty="0"/>
            <a:t>b</a:t>
          </a:r>
          <a:r>
            <a:rPr lang="hr-HR" sz="1800" i="1" dirty="0"/>
            <a:t>reza,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T</a:t>
          </a:r>
          <a:r>
            <a:rPr lang="hr-HR" sz="1800" i="1" dirty="0"/>
            <a:t>rg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A</a:t>
          </a:r>
          <a:r>
            <a:rPr lang="hr-HR" sz="1800" i="1" dirty="0"/>
            <a:t>ntuna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M</a:t>
          </a:r>
          <a:r>
            <a:rPr lang="hr-HR" sz="1800" i="1" dirty="0"/>
            <a:t>ihanovića, </a:t>
          </a:r>
          <a:r>
            <a:rPr lang="hr-HR" sz="1800" b="1" i="1" dirty="0">
              <a:solidFill>
                <a:schemeClr val="accent6">
                  <a:lumMod val="75000"/>
                </a:schemeClr>
              </a:solidFill>
            </a:rPr>
            <a:t>P</a:t>
          </a:r>
          <a:r>
            <a:rPr lang="hr-HR" sz="1800" i="1" dirty="0"/>
            <a:t>ark </a:t>
          </a:r>
          <a:r>
            <a:rPr lang="hr-HR" sz="1800" b="1" i="1" dirty="0"/>
            <a:t>k</a:t>
          </a:r>
          <a:r>
            <a:rPr lang="hr-HR" sz="1800" i="1" dirty="0"/>
            <a:t>ulture</a:t>
          </a:r>
        </a:p>
      </dgm:t>
    </dgm:pt>
    <dgm:pt modelId="{2A1E2A17-E1C9-4314-822B-71961A854F45}" type="parTrans" cxnId="{8A01BDEF-C148-4A46-8CB2-7D265B380874}">
      <dgm:prSet/>
      <dgm:spPr/>
      <dgm:t>
        <a:bodyPr/>
        <a:lstStyle/>
        <a:p>
          <a:endParaRPr lang="hr-HR"/>
        </a:p>
      </dgm:t>
    </dgm:pt>
    <dgm:pt modelId="{77072BB7-766B-4602-9992-0E9CBBB1E98B}" type="sibTrans" cxnId="{8A01BDEF-C148-4A46-8CB2-7D265B380874}">
      <dgm:prSet/>
      <dgm:spPr/>
      <dgm:t>
        <a:bodyPr/>
        <a:lstStyle/>
        <a:p>
          <a:endParaRPr lang="hr-HR"/>
        </a:p>
      </dgm:t>
    </dgm:pt>
    <dgm:pt modelId="{D24AB0AD-7E25-40DD-B2D4-F35DA1796352}" type="pres">
      <dgm:prSet presAssocID="{9105AC87-33CE-4C11-A9E2-B62894331AB6}" presName="Name0" presStyleCnt="0">
        <dgm:presLayoutVars>
          <dgm:dir/>
          <dgm:animLvl val="lvl"/>
          <dgm:resizeHandles/>
        </dgm:presLayoutVars>
      </dgm:prSet>
      <dgm:spPr/>
    </dgm:pt>
    <dgm:pt modelId="{2B08EA62-3280-4F98-A49D-B5FD57866DB4}" type="pres">
      <dgm:prSet presAssocID="{18F46D58-1907-48C5-9C5C-6A39FD38B1CC}" presName="linNode" presStyleCnt="0"/>
      <dgm:spPr/>
    </dgm:pt>
    <dgm:pt modelId="{775377CA-AA07-466A-92E7-7B4E8276C669}" type="pres">
      <dgm:prSet presAssocID="{18F46D58-1907-48C5-9C5C-6A39FD38B1CC}" presName="parentShp" presStyleLbl="node1" presStyleIdx="0" presStyleCnt="2">
        <dgm:presLayoutVars>
          <dgm:bulletEnabled val="1"/>
        </dgm:presLayoutVars>
      </dgm:prSet>
      <dgm:spPr/>
    </dgm:pt>
    <dgm:pt modelId="{E608BE69-8FE0-4DBB-8F5C-CEE65C649A27}" type="pres">
      <dgm:prSet presAssocID="{18F46D58-1907-48C5-9C5C-6A39FD38B1CC}" presName="childShp" presStyleLbl="bgAccFollowNode1" presStyleIdx="0" presStyleCnt="2">
        <dgm:presLayoutVars>
          <dgm:bulletEnabled val="1"/>
        </dgm:presLayoutVars>
      </dgm:prSet>
      <dgm:spPr/>
    </dgm:pt>
    <dgm:pt modelId="{C7AE6BA1-1D28-4B60-9351-C2820B7209FE}" type="pres">
      <dgm:prSet presAssocID="{CCE8E95E-E22B-48BC-9F75-99FACD1909FB}" presName="spacing" presStyleCnt="0"/>
      <dgm:spPr/>
    </dgm:pt>
    <dgm:pt modelId="{C52C7AAF-4D17-4115-BE83-E05C2ED8F532}" type="pres">
      <dgm:prSet presAssocID="{F6D06EA7-1626-4715-86B2-EE47F322B945}" presName="linNode" presStyleCnt="0"/>
      <dgm:spPr/>
    </dgm:pt>
    <dgm:pt modelId="{990D8588-523A-4675-AB1E-DC62F9890E4C}" type="pres">
      <dgm:prSet presAssocID="{F6D06EA7-1626-4715-86B2-EE47F322B945}" presName="parentShp" presStyleLbl="node1" presStyleIdx="1" presStyleCnt="2">
        <dgm:presLayoutVars>
          <dgm:bulletEnabled val="1"/>
        </dgm:presLayoutVars>
      </dgm:prSet>
      <dgm:spPr/>
    </dgm:pt>
    <dgm:pt modelId="{295EE203-3006-4A14-AA8B-83E37E9774B3}" type="pres">
      <dgm:prSet presAssocID="{F6D06EA7-1626-4715-86B2-EE47F322B945}" presName="childShp" presStyleLbl="bgAccFollowNode1" presStyleIdx="1" presStyleCnt="2" custScaleY="128523">
        <dgm:presLayoutVars>
          <dgm:bulletEnabled val="1"/>
        </dgm:presLayoutVars>
      </dgm:prSet>
      <dgm:spPr/>
    </dgm:pt>
  </dgm:ptLst>
  <dgm:cxnLst>
    <dgm:cxn modelId="{F685DF3B-B38E-43E8-85BA-73CEC30D09BF}" srcId="{18F46D58-1907-48C5-9C5C-6A39FD38B1CC}" destId="{BD4CD618-F73A-4274-9931-2FF0780F5F83}" srcOrd="0" destOrd="0" parTransId="{7C83E243-5F7C-4F68-A34B-D5795DE807D3}" sibTransId="{09BF0D1B-63C4-4C56-8F0F-45447FB466CD}"/>
    <dgm:cxn modelId="{B99B0565-4E30-47DE-BAD3-3560F7876457}" type="presOf" srcId="{F6D06EA7-1626-4715-86B2-EE47F322B945}" destId="{990D8588-523A-4675-AB1E-DC62F9890E4C}" srcOrd="0" destOrd="0" presId="urn:microsoft.com/office/officeart/2005/8/layout/vList6"/>
    <dgm:cxn modelId="{0B040F7C-E321-46BB-8A2A-A4F328BC66A6}" type="presOf" srcId="{BD4CD618-F73A-4274-9931-2FF0780F5F83}" destId="{E608BE69-8FE0-4DBB-8F5C-CEE65C649A27}" srcOrd="0" destOrd="0" presId="urn:microsoft.com/office/officeart/2005/8/layout/vList6"/>
    <dgm:cxn modelId="{338F237F-81B9-438E-A802-772BDE59D8A1}" type="presOf" srcId="{1682A0EA-A87B-4FD8-8CE9-93E329089CB4}" destId="{295EE203-3006-4A14-AA8B-83E37E9774B3}" srcOrd="0" destOrd="1" presId="urn:microsoft.com/office/officeart/2005/8/layout/vList6"/>
    <dgm:cxn modelId="{212C4D85-703F-4F55-943C-78F3858E635E}" type="presOf" srcId="{1D7BBE46-9319-405B-A57B-D0F059E1A3F3}" destId="{E608BE69-8FE0-4DBB-8F5C-CEE65C649A27}" srcOrd="0" destOrd="1" presId="urn:microsoft.com/office/officeart/2005/8/layout/vList6"/>
    <dgm:cxn modelId="{B0A6A187-6E06-4D2A-9FE1-C7CB9344CC93}" type="presOf" srcId="{18F46D58-1907-48C5-9C5C-6A39FD38B1CC}" destId="{775377CA-AA07-466A-92E7-7B4E8276C669}" srcOrd="0" destOrd="0" presId="urn:microsoft.com/office/officeart/2005/8/layout/vList6"/>
    <dgm:cxn modelId="{111D24A4-2ABF-4051-9DE0-929010C34709}" type="presOf" srcId="{2DBF5FD2-962A-44D4-84BF-2B30CBDCA27E}" destId="{295EE203-3006-4A14-AA8B-83E37E9774B3}" srcOrd="0" destOrd="0" presId="urn:microsoft.com/office/officeart/2005/8/layout/vList6"/>
    <dgm:cxn modelId="{805765A4-6DB6-4489-8A31-013574ABE50D}" srcId="{18F46D58-1907-48C5-9C5C-6A39FD38B1CC}" destId="{1D7BBE46-9319-405B-A57B-D0F059E1A3F3}" srcOrd="1" destOrd="0" parTransId="{E7C6C568-8C77-4167-A74B-8CB53862235F}" sibTransId="{9E6C0B3F-1C6A-40A9-9421-07DEC54400EE}"/>
    <dgm:cxn modelId="{BDAF23AA-5F0D-4064-8B76-9376B208B6EE}" srcId="{9105AC87-33CE-4C11-A9E2-B62894331AB6}" destId="{F6D06EA7-1626-4715-86B2-EE47F322B945}" srcOrd="1" destOrd="0" parTransId="{E429BB31-486F-4160-8180-9EC26DE4A262}" sibTransId="{C6DCBF5F-B86C-46AE-B521-8BD4B933635A}"/>
    <dgm:cxn modelId="{100FCED1-4C79-45D4-B864-0960B6F8569A}" type="presOf" srcId="{9105AC87-33CE-4C11-A9E2-B62894331AB6}" destId="{D24AB0AD-7E25-40DD-B2D4-F35DA1796352}" srcOrd="0" destOrd="0" presId="urn:microsoft.com/office/officeart/2005/8/layout/vList6"/>
    <dgm:cxn modelId="{EF01FFE0-5D1C-45EB-8AC0-104EF2E72030}" srcId="{9105AC87-33CE-4C11-A9E2-B62894331AB6}" destId="{18F46D58-1907-48C5-9C5C-6A39FD38B1CC}" srcOrd="0" destOrd="0" parTransId="{527D2B7F-A412-43C2-AD14-79776EE7569C}" sibTransId="{CCE8E95E-E22B-48BC-9F75-99FACD1909FB}"/>
    <dgm:cxn modelId="{8A01BDEF-C148-4A46-8CB2-7D265B380874}" srcId="{F6D06EA7-1626-4715-86B2-EE47F322B945}" destId="{1682A0EA-A87B-4FD8-8CE9-93E329089CB4}" srcOrd="1" destOrd="0" parTransId="{2A1E2A17-E1C9-4314-822B-71961A854F45}" sibTransId="{77072BB7-766B-4602-9992-0E9CBBB1E98B}"/>
    <dgm:cxn modelId="{9D14C1F6-B4ED-44FA-B4F8-3B09DB437BFD}" srcId="{F6D06EA7-1626-4715-86B2-EE47F322B945}" destId="{2DBF5FD2-962A-44D4-84BF-2B30CBDCA27E}" srcOrd="0" destOrd="0" parTransId="{644DA355-E5D4-4CBD-A9B9-FF24610717C9}" sibTransId="{7BE6392F-8996-4597-B0A6-3AE8180AA656}"/>
    <dgm:cxn modelId="{C2CE772C-02B3-4C72-B1DB-BC1425BCD1ED}" type="presParOf" srcId="{D24AB0AD-7E25-40DD-B2D4-F35DA1796352}" destId="{2B08EA62-3280-4F98-A49D-B5FD57866DB4}" srcOrd="0" destOrd="0" presId="urn:microsoft.com/office/officeart/2005/8/layout/vList6"/>
    <dgm:cxn modelId="{33F25D5F-802C-481B-BDE6-A3AB63293C9C}" type="presParOf" srcId="{2B08EA62-3280-4F98-A49D-B5FD57866DB4}" destId="{775377CA-AA07-466A-92E7-7B4E8276C669}" srcOrd="0" destOrd="0" presId="urn:microsoft.com/office/officeart/2005/8/layout/vList6"/>
    <dgm:cxn modelId="{A3FAAAF4-8C52-4110-94BF-05836A7F27AE}" type="presParOf" srcId="{2B08EA62-3280-4F98-A49D-B5FD57866DB4}" destId="{E608BE69-8FE0-4DBB-8F5C-CEE65C649A27}" srcOrd="1" destOrd="0" presId="urn:microsoft.com/office/officeart/2005/8/layout/vList6"/>
    <dgm:cxn modelId="{F029E487-D1D0-4C85-9B20-F609A4D2BDFF}" type="presParOf" srcId="{D24AB0AD-7E25-40DD-B2D4-F35DA1796352}" destId="{C7AE6BA1-1D28-4B60-9351-C2820B7209FE}" srcOrd="1" destOrd="0" presId="urn:microsoft.com/office/officeart/2005/8/layout/vList6"/>
    <dgm:cxn modelId="{0A64922A-C156-4CF3-AE48-3623AECBDFB3}" type="presParOf" srcId="{D24AB0AD-7E25-40DD-B2D4-F35DA1796352}" destId="{C52C7AAF-4D17-4115-BE83-E05C2ED8F532}" srcOrd="2" destOrd="0" presId="urn:microsoft.com/office/officeart/2005/8/layout/vList6"/>
    <dgm:cxn modelId="{C4421EFC-9FA3-485D-9ACE-3E4728F20115}" type="presParOf" srcId="{C52C7AAF-4D17-4115-BE83-E05C2ED8F532}" destId="{990D8588-523A-4675-AB1E-DC62F9890E4C}" srcOrd="0" destOrd="0" presId="urn:microsoft.com/office/officeart/2005/8/layout/vList6"/>
    <dgm:cxn modelId="{B9EDACD3-4638-4A0F-BBD9-2E6AE077144A}" type="presParOf" srcId="{C52C7AAF-4D17-4115-BE83-E05C2ED8F532}" destId="{295EE203-3006-4A14-AA8B-83E37E9774B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12C042E-3CA8-4795-97A6-0DB9F30CEECB}" type="doc">
      <dgm:prSet loTypeId="urn:microsoft.com/office/officeart/2005/8/layout/h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FDACCB66-4E19-4C31-A254-F8676EC1ACCE}">
      <dgm:prSet phldrT="[Tekst]" custT="1"/>
      <dgm:spPr/>
      <dgm:t>
        <a:bodyPr/>
        <a:lstStyle/>
        <a:p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TOČKA SA ZAREZOM</a:t>
          </a:r>
        </a:p>
      </dgm:t>
    </dgm:pt>
    <dgm:pt modelId="{DCD5F650-16E6-469A-936C-53EEE1832FE1}" type="parTrans" cxnId="{568307BC-4D86-463A-A197-4FAAC1AA43E2}">
      <dgm:prSet/>
      <dgm:spPr/>
      <dgm:t>
        <a:bodyPr/>
        <a:lstStyle/>
        <a:p>
          <a:endParaRPr lang="hr-HR"/>
        </a:p>
      </dgm:t>
    </dgm:pt>
    <dgm:pt modelId="{D91A00FC-77F9-4C30-889B-80D472905027}" type="sibTrans" cxnId="{568307BC-4D86-463A-A197-4FAAC1AA43E2}">
      <dgm:prSet/>
      <dgm:spPr/>
      <dgm:t>
        <a:bodyPr/>
        <a:lstStyle/>
        <a:p>
          <a:endParaRPr lang="hr-HR"/>
        </a:p>
      </dgm:t>
    </dgm:pt>
    <dgm:pt modelId="{33D24673-F5AC-4218-A1FC-5D48D1AAE4C4}">
      <dgm:prSet phldrT="[Tekst]" custT="1"/>
      <dgm:spPr/>
      <dgm:t>
        <a:bodyPr/>
        <a:lstStyle/>
        <a:p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znak odvajanja, jači od zareza, slabiji od točke</a:t>
          </a:r>
        </a:p>
      </dgm:t>
    </dgm:pt>
    <dgm:pt modelId="{034E31AF-47DC-4EF8-B202-75BDC4F83867}" type="parTrans" cxnId="{7353836B-5737-45D7-917C-89574B3C88D8}">
      <dgm:prSet/>
      <dgm:spPr/>
      <dgm:t>
        <a:bodyPr/>
        <a:lstStyle/>
        <a:p>
          <a:endParaRPr lang="hr-HR"/>
        </a:p>
      </dgm:t>
    </dgm:pt>
    <dgm:pt modelId="{45FD8234-75BD-49DB-BA21-BCD96424FA85}" type="sibTrans" cxnId="{7353836B-5737-45D7-917C-89574B3C88D8}">
      <dgm:prSet/>
      <dgm:spPr/>
      <dgm:t>
        <a:bodyPr/>
        <a:lstStyle/>
        <a:p>
          <a:endParaRPr lang="hr-HR"/>
        </a:p>
      </dgm:t>
    </dgm:pt>
    <dgm:pt modelId="{20406B68-4D34-4A1C-BD5B-D3404C45271B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i</a:t>
          </a:r>
        </a:p>
      </dgm:t>
    </dgm:pt>
    <dgm:pt modelId="{1C182772-B039-4627-A193-FD0227CB5A15}" type="parTrans" cxnId="{79C46224-17B1-4F35-837D-96F328FE23DF}">
      <dgm:prSet/>
      <dgm:spPr/>
      <dgm:t>
        <a:bodyPr/>
        <a:lstStyle/>
        <a:p>
          <a:endParaRPr lang="hr-HR"/>
        </a:p>
      </dgm:t>
    </dgm:pt>
    <dgm:pt modelId="{FE25CFF8-857C-4003-8E72-A6125E6C390E}" type="sibTrans" cxnId="{79C46224-17B1-4F35-837D-96F328FE23DF}">
      <dgm:prSet/>
      <dgm:spPr/>
      <dgm:t>
        <a:bodyPr/>
        <a:lstStyle/>
        <a:p>
          <a:endParaRPr lang="hr-HR"/>
        </a:p>
      </dgm:t>
    </dgm:pt>
    <dgm:pt modelId="{9251224B-1E1E-41AA-82DE-5E61F21BED09}">
      <dgm:prSet phldrT="[Tekst]" custT="1"/>
      <dgm:spPr/>
      <dgm:t>
        <a:bodyPr/>
        <a:lstStyle/>
        <a:p>
          <a:pPr algn="l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TROTOČKA</a:t>
          </a:r>
        </a:p>
      </dgm:t>
    </dgm:pt>
    <dgm:pt modelId="{E9AEC54D-6190-41E9-9CB5-6AE6BFBA26FF}" type="parTrans" cxnId="{17BEFB26-0F77-4473-B039-F5FCCA59FFD0}">
      <dgm:prSet/>
      <dgm:spPr/>
      <dgm:t>
        <a:bodyPr/>
        <a:lstStyle/>
        <a:p>
          <a:endParaRPr lang="hr-HR"/>
        </a:p>
      </dgm:t>
    </dgm:pt>
    <dgm:pt modelId="{6491C7B6-6401-4D5C-9876-7B9EB38DB131}" type="sibTrans" cxnId="{17BEFB26-0F77-4473-B039-F5FCCA59FFD0}">
      <dgm:prSet/>
      <dgm:spPr/>
      <dgm:t>
        <a:bodyPr/>
        <a:lstStyle/>
        <a:p>
          <a:endParaRPr lang="hr-HR"/>
        </a:p>
      </dgm:t>
    </dgm:pt>
    <dgm:pt modelId="{9909255F-E09F-401D-871B-3F356A8268C3}">
      <dgm:prSet phldrT="[Tekst]" custT="1"/>
      <dgm:spPr/>
      <dgm:t>
        <a:bodyPr/>
        <a:lstStyle/>
        <a:p>
          <a:pPr algn="l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pri izostavljanju dijela rečenice ili teksta</a:t>
          </a:r>
        </a:p>
      </dgm:t>
    </dgm:pt>
    <dgm:pt modelId="{9DD4833B-BEC8-4F27-8379-9ACB173F17E7}" type="parTrans" cxnId="{D57E7D61-1A13-49EF-8F56-7A1A91B835D5}">
      <dgm:prSet/>
      <dgm:spPr/>
      <dgm:t>
        <a:bodyPr/>
        <a:lstStyle/>
        <a:p>
          <a:endParaRPr lang="hr-HR"/>
        </a:p>
      </dgm:t>
    </dgm:pt>
    <dgm:pt modelId="{33FECA76-7B07-4F78-8DA5-B605B9BE03B7}" type="sibTrans" cxnId="{D57E7D61-1A13-49EF-8F56-7A1A91B835D5}">
      <dgm:prSet/>
      <dgm:spPr/>
      <dgm:t>
        <a:bodyPr/>
        <a:lstStyle/>
        <a:p>
          <a:endParaRPr lang="hr-HR"/>
        </a:p>
      </dgm:t>
    </dgm:pt>
    <dgm:pt modelId="{844EB422-CAD8-420F-96E5-86BB4957FFFE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i</a:t>
          </a:r>
        </a:p>
      </dgm:t>
    </dgm:pt>
    <dgm:pt modelId="{A5B1AC15-E1AB-40BF-B498-E62C17D99FE5}" type="parTrans" cxnId="{26BE87BA-04C3-4F26-997F-5D70C3556988}">
      <dgm:prSet/>
      <dgm:spPr/>
      <dgm:t>
        <a:bodyPr/>
        <a:lstStyle/>
        <a:p>
          <a:endParaRPr lang="hr-HR"/>
        </a:p>
      </dgm:t>
    </dgm:pt>
    <dgm:pt modelId="{3764048B-0E26-4E0A-AFF7-EA5D15C5B93B}" type="sibTrans" cxnId="{26BE87BA-04C3-4F26-997F-5D70C3556988}">
      <dgm:prSet/>
      <dgm:spPr/>
      <dgm:t>
        <a:bodyPr/>
        <a:lstStyle/>
        <a:p>
          <a:endParaRPr lang="hr-HR"/>
        </a:p>
      </dgm:t>
    </dgm:pt>
    <dgm:pt modelId="{7DA1E2A0-D6CF-46B4-BDB1-C4C6161559F7}">
      <dgm:prSet phldrT="[Tekst]" custT="1"/>
      <dgm:spPr/>
      <dgm:t>
        <a:bodyPr/>
        <a:lstStyle/>
        <a:p>
          <a:r>
            <a:rPr lang="hr-HR" sz="1800" dirty="0">
              <a:solidFill>
                <a:schemeClr val="accent4">
                  <a:lumMod val="50000"/>
                </a:schemeClr>
              </a:solidFill>
              <a:latin typeface="Impact" panose="020B0806030902050204" pitchFamily="34" charset="0"/>
            </a:rPr>
            <a:t>DVOTOČKA</a:t>
          </a:r>
        </a:p>
      </dgm:t>
    </dgm:pt>
    <dgm:pt modelId="{EFDE3B0D-27E1-4A4E-9C8F-C971370F27F0}" type="parTrans" cxnId="{BA2C19F6-803B-410F-8E1A-5F17DA4021E6}">
      <dgm:prSet/>
      <dgm:spPr/>
      <dgm:t>
        <a:bodyPr/>
        <a:lstStyle/>
        <a:p>
          <a:endParaRPr lang="hr-HR"/>
        </a:p>
      </dgm:t>
    </dgm:pt>
    <dgm:pt modelId="{46D40CF7-557A-49A2-96AA-C7EE5F00B6E3}" type="sibTrans" cxnId="{BA2C19F6-803B-410F-8E1A-5F17DA4021E6}">
      <dgm:prSet/>
      <dgm:spPr/>
      <dgm:t>
        <a:bodyPr/>
        <a:lstStyle/>
        <a:p>
          <a:endParaRPr lang="hr-HR"/>
        </a:p>
      </dgm:t>
    </dgm:pt>
    <dgm:pt modelId="{78F4F031-9349-4968-86B7-771870DB5FE0}">
      <dgm:prSet phldrT="[Tekst]" custT="1"/>
      <dgm:spPr/>
      <dgm:t>
        <a:bodyPr/>
        <a:lstStyle/>
        <a:p>
          <a:r>
            <a:rPr lang="hr-HR" sz="1800" dirty="0">
              <a:solidFill>
                <a:schemeClr val="accent4">
                  <a:lumMod val="50000"/>
                </a:schemeClr>
              </a:solidFill>
            </a:rPr>
            <a:t>ispred unaprijed najavljenog nabrajanja</a:t>
          </a:r>
        </a:p>
      </dgm:t>
    </dgm:pt>
    <dgm:pt modelId="{A7E98BC1-DD1A-4469-A197-49A3421A6EC3}" type="parTrans" cxnId="{335BA7CA-9207-4535-9980-72B94A78BBD9}">
      <dgm:prSet/>
      <dgm:spPr/>
      <dgm:t>
        <a:bodyPr/>
        <a:lstStyle/>
        <a:p>
          <a:endParaRPr lang="hr-HR"/>
        </a:p>
      </dgm:t>
    </dgm:pt>
    <dgm:pt modelId="{F5CBBAD6-0347-4E3F-92E1-BD95B4C157E2}" type="sibTrans" cxnId="{335BA7CA-9207-4535-9980-72B94A78BBD9}">
      <dgm:prSet/>
      <dgm:spPr/>
      <dgm:t>
        <a:bodyPr/>
        <a:lstStyle/>
        <a:p>
          <a:endParaRPr lang="hr-HR"/>
        </a:p>
      </dgm:t>
    </dgm:pt>
    <dgm:pt modelId="{A599314F-5721-480B-BE8A-F5B0A653CFA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6">
                  <a:lumMod val="20000"/>
                  <a:lumOff val="80000"/>
                </a:schemeClr>
              </a:solidFill>
              <a:latin typeface="Impact" panose="020B0806030902050204" pitchFamily="34" charset="0"/>
            </a:rPr>
            <a:t>ZAGRADE</a:t>
          </a:r>
        </a:p>
      </dgm:t>
    </dgm:pt>
    <dgm:pt modelId="{F29A833D-8C66-4829-9FF6-6C1744E92617}" type="parTrans" cxnId="{11E2BE40-7B4E-4B09-BF83-210C7F87C376}">
      <dgm:prSet/>
      <dgm:spPr/>
      <dgm:t>
        <a:bodyPr/>
        <a:lstStyle/>
        <a:p>
          <a:endParaRPr lang="hr-HR"/>
        </a:p>
      </dgm:t>
    </dgm:pt>
    <dgm:pt modelId="{C86A80FD-FB4A-4FC1-A09E-40B8FB3BC56D}" type="sibTrans" cxnId="{11E2BE40-7B4E-4B09-BF83-210C7F87C376}">
      <dgm:prSet/>
      <dgm:spPr/>
      <dgm:t>
        <a:bodyPr/>
        <a:lstStyle/>
        <a:p>
          <a:endParaRPr lang="hr-HR"/>
        </a:p>
      </dgm:t>
    </dgm:pt>
    <dgm:pt modelId="{D24AEAD6-E2D6-4A6B-9798-6ADE7CBCAC43}">
      <dgm:prSet/>
      <dgm:spPr/>
      <dgm:t>
        <a:bodyPr/>
        <a:lstStyle/>
        <a:p>
          <a:endParaRPr lang="hr-HR" dirty="0"/>
        </a:p>
      </dgm:t>
    </dgm:pt>
    <dgm:pt modelId="{F33FDEE9-0C27-4CFF-AFB9-6C0759C3262C}" type="sibTrans" cxnId="{D777B4E9-13F3-49E0-813B-2793B8308E40}">
      <dgm:prSet/>
      <dgm:spPr/>
      <dgm:t>
        <a:bodyPr/>
        <a:lstStyle/>
        <a:p>
          <a:endParaRPr lang="hr-HR"/>
        </a:p>
      </dgm:t>
    </dgm:pt>
    <dgm:pt modelId="{886D798B-B6C6-445C-836B-4E19DB995709}" type="parTrans" cxnId="{D777B4E9-13F3-49E0-813B-2793B8308E40}">
      <dgm:prSet/>
      <dgm:spPr/>
      <dgm:t>
        <a:bodyPr/>
        <a:lstStyle/>
        <a:p>
          <a:endParaRPr lang="hr-HR"/>
        </a:p>
      </dgm:t>
    </dgm:pt>
    <dgm:pt modelId="{4CD8DC7F-396D-4D5A-8C4D-EE6182417F71}">
      <dgm:prSet phldrT="[Tekst]" custT="1"/>
      <dgm:spPr/>
      <dgm:t>
        <a:bodyPr/>
        <a:lstStyle/>
        <a:p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služi za nabrajanje ako je već upotrijebljen zarez.</a:t>
          </a:r>
        </a:p>
      </dgm:t>
    </dgm:pt>
    <dgm:pt modelId="{8C1CDD40-ABF4-430A-8DCE-765BAB8C232D}" type="parTrans" cxnId="{4A8E8294-D49B-46C4-ADDF-1845D164B6E6}">
      <dgm:prSet/>
      <dgm:spPr/>
      <dgm:t>
        <a:bodyPr/>
        <a:lstStyle/>
        <a:p>
          <a:endParaRPr lang="hr-HR"/>
        </a:p>
      </dgm:t>
    </dgm:pt>
    <dgm:pt modelId="{30D1E1C9-C43D-46AD-A41B-D7F09B34EC41}" type="sibTrans" cxnId="{4A8E8294-D49B-46C4-ADDF-1845D164B6E6}">
      <dgm:prSet/>
      <dgm:spPr/>
      <dgm:t>
        <a:bodyPr/>
        <a:lstStyle/>
        <a:p>
          <a:endParaRPr lang="hr-HR"/>
        </a:p>
      </dgm:t>
    </dgm:pt>
    <dgm:pt modelId="{127FF088-3AB0-42F1-A0B0-09A7A4620215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i</a:t>
          </a:r>
        </a:p>
      </dgm:t>
    </dgm:pt>
    <dgm:pt modelId="{48D989FF-3CF1-444D-83C0-DC5C248D5E6A}" type="sibTrans" cxnId="{A3BA1F02-579D-4316-AC01-B0E00B4ACB02}">
      <dgm:prSet/>
      <dgm:spPr/>
      <dgm:t>
        <a:bodyPr/>
        <a:lstStyle/>
        <a:p>
          <a:endParaRPr lang="hr-HR"/>
        </a:p>
      </dgm:t>
    </dgm:pt>
    <dgm:pt modelId="{C901B1BC-3CCC-47AB-9D01-59204A13EE08}" type="parTrans" cxnId="{A3BA1F02-579D-4316-AC01-B0E00B4ACB02}">
      <dgm:prSet/>
      <dgm:spPr/>
      <dgm:t>
        <a:bodyPr/>
        <a:lstStyle/>
        <a:p>
          <a:endParaRPr lang="hr-HR"/>
        </a:p>
      </dgm:t>
    </dgm:pt>
    <dgm:pt modelId="{A3FED52D-DB6D-4D3B-906F-0B0E0DDF93CE}">
      <dgm:prSet phldrT="[Tekst]" custT="1"/>
      <dgm:spPr/>
      <dgm:t>
        <a:bodyPr/>
        <a:lstStyle/>
        <a:p>
          <a:pPr algn="l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pri nabrajanju</a:t>
          </a:r>
        </a:p>
      </dgm:t>
    </dgm:pt>
    <dgm:pt modelId="{51925B13-6C3F-4533-8237-1EBFCD6944C1}" type="parTrans" cxnId="{EE669D57-4687-4CD5-A951-C82C4E45A87A}">
      <dgm:prSet/>
      <dgm:spPr/>
      <dgm:t>
        <a:bodyPr/>
        <a:lstStyle/>
        <a:p>
          <a:endParaRPr lang="hr-HR"/>
        </a:p>
      </dgm:t>
    </dgm:pt>
    <dgm:pt modelId="{497ECBCC-98B7-45F5-A36B-8E5625260173}" type="sibTrans" cxnId="{EE669D57-4687-4CD5-A951-C82C4E45A87A}">
      <dgm:prSet/>
      <dgm:spPr/>
      <dgm:t>
        <a:bodyPr/>
        <a:lstStyle/>
        <a:p>
          <a:endParaRPr lang="hr-HR"/>
        </a:p>
      </dgm:t>
    </dgm:pt>
    <dgm:pt modelId="{268AD8C3-23ED-4ADC-94CC-EE730C429992}">
      <dgm:prSet phldrT="[Tekst]" custT="1"/>
      <dgm:spPr/>
      <dgm:t>
        <a:bodyPr/>
        <a:lstStyle/>
        <a:p>
          <a:pPr algn="l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pri označavanju duže stanke u govoru, isprekidanom govoru ili nezavršenoj misli.</a:t>
          </a:r>
        </a:p>
      </dgm:t>
    </dgm:pt>
    <dgm:pt modelId="{6CBECD8F-2EF3-4EA5-98A6-7D873F138BBA}" type="parTrans" cxnId="{EEFE2845-1B58-40EF-B0B7-F0A0AE5BE800}">
      <dgm:prSet/>
      <dgm:spPr/>
      <dgm:t>
        <a:bodyPr/>
        <a:lstStyle/>
        <a:p>
          <a:endParaRPr lang="hr-HR"/>
        </a:p>
      </dgm:t>
    </dgm:pt>
    <dgm:pt modelId="{E3D9A781-4C2C-4722-A6DD-1040CE464395}" type="sibTrans" cxnId="{EEFE2845-1B58-40EF-B0B7-F0A0AE5BE800}">
      <dgm:prSet/>
      <dgm:spPr/>
      <dgm:t>
        <a:bodyPr/>
        <a:lstStyle/>
        <a:p>
          <a:endParaRPr lang="hr-HR"/>
        </a:p>
      </dgm:t>
    </dgm:pt>
    <dgm:pt modelId="{92A982B5-6C44-4F36-BD17-C1AB36851BCB}">
      <dgm:prSet phldrT="[Tekst]" custT="1"/>
      <dgm:spPr/>
      <dgm:t>
        <a:bodyPr/>
        <a:lstStyle/>
        <a:p>
          <a:r>
            <a:rPr lang="hr-HR" sz="1800" dirty="0">
              <a:solidFill>
                <a:schemeClr val="accent4">
                  <a:lumMod val="50000"/>
                </a:schemeClr>
              </a:solidFill>
            </a:rPr>
            <a:t>ispred navoda u upravnom govoru.</a:t>
          </a:r>
        </a:p>
      </dgm:t>
    </dgm:pt>
    <dgm:pt modelId="{96E4210A-C7B2-4889-9361-7D9DF8A3A2FB}" type="parTrans" cxnId="{1FD9BB8A-8843-40E2-BCB8-5DA17E3C4F51}">
      <dgm:prSet/>
      <dgm:spPr/>
      <dgm:t>
        <a:bodyPr/>
        <a:lstStyle/>
        <a:p>
          <a:endParaRPr lang="hr-HR"/>
        </a:p>
      </dgm:t>
    </dgm:pt>
    <dgm:pt modelId="{8A41FB05-5A6C-4848-AF8B-DAAAFD38FDBA}" type="sibTrans" cxnId="{1FD9BB8A-8843-40E2-BCB8-5DA17E3C4F51}">
      <dgm:prSet/>
      <dgm:spPr/>
      <dgm:t>
        <a:bodyPr/>
        <a:lstStyle/>
        <a:p>
          <a:endParaRPr lang="hr-HR"/>
        </a:p>
      </dgm:t>
    </dgm:pt>
    <dgm:pt modelId="{8D3B2CAB-35B5-42DF-8B4D-A7B2CF4CE55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služi za dopunjavanje ili pojašnjavanje teksta</a:t>
          </a:r>
        </a:p>
      </dgm:t>
    </dgm:pt>
    <dgm:pt modelId="{577B7487-7E6B-40AD-8A05-BB6C296C6C86}" type="parTrans" cxnId="{802FD83E-B4A5-4BE0-8D14-3F1D315E08A6}">
      <dgm:prSet/>
      <dgm:spPr/>
      <dgm:t>
        <a:bodyPr/>
        <a:lstStyle/>
        <a:p>
          <a:endParaRPr lang="hr-HR"/>
        </a:p>
      </dgm:t>
    </dgm:pt>
    <dgm:pt modelId="{D584EBF9-F863-4788-8A4F-3166CF5967C6}" type="sibTrans" cxnId="{802FD83E-B4A5-4BE0-8D14-3F1D315E08A6}">
      <dgm:prSet/>
      <dgm:spPr/>
      <dgm:t>
        <a:bodyPr/>
        <a:lstStyle/>
        <a:p>
          <a:endParaRPr lang="hr-HR"/>
        </a:p>
      </dgm:t>
    </dgm:pt>
    <dgm:pt modelId="{59CD29EF-4789-44ED-A73A-2BD2F0DD09B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tekst didaskalije</a:t>
          </a:r>
        </a:p>
      </dgm:t>
    </dgm:pt>
    <dgm:pt modelId="{BDC83430-8D2C-4B46-83DC-2AEF11EAF2D0}" type="parTrans" cxnId="{D1824EDF-E992-4510-BD27-54B02CA48941}">
      <dgm:prSet/>
      <dgm:spPr/>
      <dgm:t>
        <a:bodyPr/>
        <a:lstStyle/>
        <a:p>
          <a:endParaRPr lang="hr-HR"/>
        </a:p>
      </dgm:t>
    </dgm:pt>
    <dgm:pt modelId="{D88B93F2-3B77-4605-8D70-11C16EE88199}" type="sibTrans" cxnId="{D1824EDF-E992-4510-BD27-54B02CA48941}">
      <dgm:prSet/>
      <dgm:spPr/>
      <dgm:t>
        <a:bodyPr/>
        <a:lstStyle/>
        <a:p>
          <a:endParaRPr lang="hr-HR"/>
        </a:p>
      </dgm:t>
    </dgm:pt>
    <dgm:pt modelId="{0DDE0874-554F-43D4-B8F6-4D56D5708B8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dio riječi</a:t>
          </a:r>
        </a:p>
      </dgm:t>
    </dgm:pt>
    <dgm:pt modelId="{D2FB95C7-C2F3-463A-8681-1382E5495017}" type="parTrans" cxnId="{199B72E8-D269-4185-925E-D0E958D837B0}">
      <dgm:prSet/>
      <dgm:spPr/>
      <dgm:t>
        <a:bodyPr/>
        <a:lstStyle/>
        <a:p>
          <a:endParaRPr lang="hr-HR"/>
        </a:p>
      </dgm:t>
    </dgm:pt>
    <dgm:pt modelId="{4CFE294A-97CA-46F5-8738-7BDBEC206775}" type="sibTrans" cxnId="{199B72E8-D269-4185-925E-D0E958D837B0}">
      <dgm:prSet/>
      <dgm:spPr/>
      <dgm:t>
        <a:bodyPr/>
        <a:lstStyle/>
        <a:p>
          <a:endParaRPr lang="hr-HR"/>
        </a:p>
      </dgm:t>
    </dgm:pt>
    <dgm:pt modelId="{C1209B6B-924F-4A34-AB96-8872D219411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brojčane i slovne oznake pri nabrajanju.</a:t>
          </a:r>
        </a:p>
      </dgm:t>
    </dgm:pt>
    <dgm:pt modelId="{F6511F63-9333-47AF-B43E-BC44851004F2}" type="parTrans" cxnId="{9D7B9254-184C-4201-8F7A-DDF0743D0EC7}">
      <dgm:prSet/>
      <dgm:spPr/>
      <dgm:t>
        <a:bodyPr/>
        <a:lstStyle/>
        <a:p>
          <a:endParaRPr lang="hr-HR"/>
        </a:p>
      </dgm:t>
    </dgm:pt>
    <dgm:pt modelId="{1FEA0A7B-9281-4CAE-843D-ACF5EB33CF0A}" type="sibTrans" cxnId="{9D7B9254-184C-4201-8F7A-DDF0743D0EC7}">
      <dgm:prSet/>
      <dgm:spPr/>
      <dgm:t>
        <a:bodyPr/>
        <a:lstStyle/>
        <a:p>
          <a:endParaRPr lang="hr-HR"/>
        </a:p>
      </dgm:t>
    </dgm:pt>
    <dgm:pt modelId="{380B8F4C-C80D-4668-BFBE-72C37C254489}" type="pres">
      <dgm:prSet presAssocID="{A12C042E-3CA8-4795-97A6-0DB9F30CEECB}" presName="linearFlow" presStyleCnt="0">
        <dgm:presLayoutVars>
          <dgm:dir/>
          <dgm:animLvl val="lvl"/>
          <dgm:resizeHandles/>
        </dgm:presLayoutVars>
      </dgm:prSet>
      <dgm:spPr/>
    </dgm:pt>
    <dgm:pt modelId="{484606BA-5C8C-43F9-AE98-592C5F94FC5D}" type="pres">
      <dgm:prSet presAssocID="{127FF088-3AB0-42F1-A0B0-09A7A4620215}" presName="compositeNode" presStyleCnt="0">
        <dgm:presLayoutVars>
          <dgm:bulletEnabled val="1"/>
        </dgm:presLayoutVars>
      </dgm:prSet>
      <dgm:spPr/>
    </dgm:pt>
    <dgm:pt modelId="{D6D2C884-8B78-46C1-BC23-43CCB04942C8}" type="pres">
      <dgm:prSet presAssocID="{127FF088-3AB0-42F1-A0B0-09A7A4620215}" presName="image" presStyleLbl="fgImgPlace1" presStyleIdx="0" presStyleCnt="4" custScaleX="113499" custScaleY="117646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</dgm:pt>
    <dgm:pt modelId="{F099448F-2CF8-48C7-8A36-179F10CC0BE6}" type="pres">
      <dgm:prSet presAssocID="{127FF088-3AB0-42F1-A0B0-09A7A4620215}" presName="childNode" presStyleLbl="node1" presStyleIdx="0" presStyleCnt="4" custScaleX="153819">
        <dgm:presLayoutVars>
          <dgm:bulletEnabled val="1"/>
        </dgm:presLayoutVars>
      </dgm:prSet>
      <dgm:spPr/>
    </dgm:pt>
    <dgm:pt modelId="{D228DC85-211A-429C-8DA5-34CE609CC11A}" type="pres">
      <dgm:prSet presAssocID="{127FF088-3AB0-42F1-A0B0-09A7A4620215}" presName="parentNode" presStyleLbl="revTx" presStyleIdx="0" presStyleCnt="4" custScaleY="10061">
        <dgm:presLayoutVars>
          <dgm:chMax val="0"/>
          <dgm:bulletEnabled val="1"/>
        </dgm:presLayoutVars>
      </dgm:prSet>
      <dgm:spPr/>
    </dgm:pt>
    <dgm:pt modelId="{5BDBCFC6-7AA2-430C-9B28-C6563B369CE6}" type="pres">
      <dgm:prSet presAssocID="{48D989FF-3CF1-444D-83C0-DC5C248D5E6A}" presName="sibTrans" presStyleCnt="0"/>
      <dgm:spPr/>
    </dgm:pt>
    <dgm:pt modelId="{AD7F792D-F408-400D-AC45-0038F57D7654}" type="pres">
      <dgm:prSet presAssocID="{20406B68-4D34-4A1C-BD5B-D3404C45271B}" presName="compositeNode" presStyleCnt="0">
        <dgm:presLayoutVars>
          <dgm:bulletEnabled val="1"/>
        </dgm:presLayoutVars>
      </dgm:prSet>
      <dgm:spPr/>
    </dgm:pt>
    <dgm:pt modelId="{A40538C8-B6B1-4E3A-B41C-EF2CE299A8B1}" type="pres">
      <dgm:prSet presAssocID="{20406B68-4D34-4A1C-BD5B-D3404C45271B}" presName="image" presStyleLbl="fgImgPlace1" presStyleIdx="1" presStyleCnt="4" custScaleX="121171" custLinFactNeighborX="-61303" custLinFactNeighborY="1916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prstGeom prst="roundRect">
          <a:avLst/>
        </a:prstGeom>
      </dgm:spPr>
    </dgm:pt>
    <dgm:pt modelId="{08BE1070-A43B-4A31-AE8D-C62C3B514319}" type="pres">
      <dgm:prSet presAssocID="{20406B68-4D34-4A1C-BD5B-D3404C45271B}" presName="childNode" presStyleLbl="node1" presStyleIdx="1" presStyleCnt="4" custScaleX="190122">
        <dgm:presLayoutVars>
          <dgm:bulletEnabled val="1"/>
        </dgm:presLayoutVars>
      </dgm:prSet>
      <dgm:spPr/>
    </dgm:pt>
    <dgm:pt modelId="{64395AEF-F1E0-46C4-8C13-A416A482256B}" type="pres">
      <dgm:prSet presAssocID="{20406B68-4D34-4A1C-BD5B-D3404C45271B}" presName="parentNode" presStyleLbl="revTx" presStyleIdx="1" presStyleCnt="4" custScaleY="7670">
        <dgm:presLayoutVars>
          <dgm:chMax val="0"/>
          <dgm:bulletEnabled val="1"/>
        </dgm:presLayoutVars>
      </dgm:prSet>
      <dgm:spPr/>
    </dgm:pt>
    <dgm:pt modelId="{FE405668-0C2B-431D-9252-525B304F92BD}" type="pres">
      <dgm:prSet presAssocID="{FE25CFF8-857C-4003-8E72-A6125E6C390E}" presName="sibTrans" presStyleCnt="0"/>
      <dgm:spPr/>
    </dgm:pt>
    <dgm:pt modelId="{8F387F77-FF48-40D4-A11C-C7BCE7301D6A}" type="pres">
      <dgm:prSet presAssocID="{844EB422-CAD8-420F-96E5-86BB4957FFFE}" presName="compositeNode" presStyleCnt="0">
        <dgm:presLayoutVars>
          <dgm:bulletEnabled val="1"/>
        </dgm:presLayoutVars>
      </dgm:prSet>
      <dgm:spPr/>
    </dgm:pt>
    <dgm:pt modelId="{30EDB2BA-C247-4F88-9563-783EECC7663F}" type="pres">
      <dgm:prSet presAssocID="{844EB422-CAD8-420F-96E5-86BB4957FFFE}" presName="image" presStyleLbl="fgImgPlace1" presStyleIdx="2" presStyleCnt="4" custScaleX="163851" custScaleY="163445" custLinFactNeighborX="-52155" custLinFactNeighborY="-24277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</dgm:pt>
    <dgm:pt modelId="{017D7661-7D18-4E9B-8A79-D9EE1E60CE14}" type="pres">
      <dgm:prSet presAssocID="{844EB422-CAD8-420F-96E5-86BB4957FFFE}" presName="childNode" presStyleLbl="node1" presStyleIdx="2" presStyleCnt="4" custScaleX="153991" custScaleY="100920" custLinFactNeighborX="1200" custLinFactNeighborY="-3522">
        <dgm:presLayoutVars>
          <dgm:bulletEnabled val="1"/>
        </dgm:presLayoutVars>
      </dgm:prSet>
      <dgm:spPr/>
    </dgm:pt>
    <dgm:pt modelId="{94E8E722-BD08-4819-BADA-64BBB6B0F07F}" type="pres">
      <dgm:prSet presAssocID="{844EB422-CAD8-420F-96E5-86BB4957FFFE}" presName="parentNode" presStyleLbl="revTx" presStyleIdx="2" presStyleCnt="4" custScaleY="3953">
        <dgm:presLayoutVars>
          <dgm:chMax val="0"/>
          <dgm:bulletEnabled val="1"/>
        </dgm:presLayoutVars>
      </dgm:prSet>
      <dgm:spPr/>
    </dgm:pt>
    <dgm:pt modelId="{D2855BC5-8EE8-4332-90FB-9143C09C52C9}" type="pres">
      <dgm:prSet presAssocID="{3764048B-0E26-4E0A-AFF7-EA5D15C5B93B}" presName="sibTrans" presStyleCnt="0"/>
      <dgm:spPr/>
    </dgm:pt>
    <dgm:pt modelId="{8D5DF6B3-42BB-4D36-804F-F72C40A2DBC5}" type="pres">
      <dgm:prSet presAssocID="{D24AEAD6-E2D6-4A6B-9798-6ADE7CBCAC43}" presName="compositeNode" presStyleCnt="0">
        <dgm:presLayoutVars>
          <dgm:bulletEnabled val="1"/>
        </dgm:presLayoutVars>
      </dgm:prSet>
      <dgm:spPr/>
    </dgm:pt>
    <dgm:pt modelId="{4B74B8D9-207B-4B3A-9C06-B5CCFCA072E5}" type="pres">
      <dgm:prSet presAssocID="{D24AEAD6-E2D6-4A6B-9798-6ADE7CBCAC43}" presName="image" presStyleLbl="fgImgPlace1" presStyleIdx="3" presStyleCnt="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</dgm:pt>
    <dgm:pt modelId="{2A2DF427-18C0-4AD5-A9FD-DA3E94CBD316}" type="pres">
      <dgm:prSet presAssocID="{D24AEAD6-E2D6-4A6B-9798-6ADE7CBCAC43}" presName="childNode" presStyleLbl="node1" presStyleIdx="3" presStyleCnt="4" custScaleX="177339" custScaleY="99862">
        <dgm:presLayoutVars>
          <dgm:bulletEnabled val="1"/>
        </dgm:presLayoutVars>
      </dgm:prSet>
      <dgm:spPr/>
    </dgm:pt>
    <dgm:pt modelId="{E2DD15D8-7F53-45BD-9066-BA1554311AA4}" type="pres">
      <dgm:prSet presAssocID="{D24AEAD6-E2D6-4A6B-9798-6ADE7CBCAC43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4E561600-D2A4-4C94-87D5-5C977A6E7A88}" type="presOf" srcId="{59CD29EF-4789-44ED-A73A-2BD2F0DD09B3}" destId="{2A2DF427-18C0-4AD5-A9FD-DA3E94CBD316}" srcOrd="0" destOrd="2" presId="urn:microsoft.com/office/officeart/2005/8/layout/hList2"/>
    <dgm:cxn modelId="{0E5EE201-43C5-40C9-A48A-D3AF4E59B79C}" type="presOf" srcId="{8D3B2CAB-35B5-42DF-8B4D-A7B2CF4CE550}" destId="{2A2DF427-18C0-4AD5-A9FD-DA3E94CBD316}" srcOrd="0" destOrd="1" presId="urn:microsoft.com/office/officeart/2005/8/layout/hList2"/>
    <dgm:cxn modelId="{A3BA1F02-579D-4316-AC01-B0E00B4ACB02}" srcId="{A12C042E-3CA8-4795-97A6-0DB9F30CEECB}" destId="{127FF088-3AB0-42F1-A0B0-09A7A4620215}" srcOrd="0" destOrd="0" parTransId="{C901B1BC-3CCC-47AB-9D01-59204A13EE08}" sibTransId="{48D989FF-3CF1-444D-83C0-DC5C248D5E6A}"/>
    <dgm:cxn modelId="{693BCA06-C3D9-449E-B860-863A1ED8D2A6}" type="presOf" srcId="{844EB422-CAD8-420F-96E5-86BB4957FFFE}" destId="{94E8E722-BD08-4819-BADA-64BBB6B0F07F}" srcOrd="0" destOrd="0" presId="urn:microsoft.com/office/officeart/2005/8/layout/hList2"/>
    <dgm:cxn modelId="{31BDB70D-EB11-462F-A7D7-371790C9AF06}" type="presOf" srcId="{268AD8C3-23ED-4ADC-94CC-EE730C429992}" destId="{08BE1070-A43B-4A31-AE8D-C62C3B514319}" srcOrd="0" destOrd="3" presId="urn:microsoft.com/office/officeart/2005/8/layout/hList2"/>
    <dgm:cxn modelId="{79C46224-17B1-4F35-837D-96F328FE23DF}" srcId="{A12C042E-3CA8-4795-97A6-0DB9F30CEECB}" destId="{20406B68-4D34-4A1C-BD5B-D3404C45271B}" srcOrd="1" destOrd="0" parTransId="{1C182772-B039-4627-A193-FD0227CB5A15}" sibTransId="{FE25CFF8-857C-4003-8E72-A6125E6C390E}"/>
    <dgm:cxn modelId="{8FA63D26-AA9D-4DD2-B9D1-2FAB15B3F822}" type="presOf" srcId="{0DDE0874-554F-43D4-B8F6-4D56D5708B8F}" destId="{2A2DF427-18C0-4AD5-A9FD-DA3E94CBD316}" srcOrd="0" destOrd="3" presId="urn:microsoft.com/office/officeart/2005/8/layout/hList2"/>
    <dgm:cxn modelId="{17BEFB26-0F77-4473-B039-F5FCCA59FFD0}" srcId="{20406B68-4D34-4A1C-BD5B-D3404C45271B}" destId="{9251224B-1E1E-41AA-82DE-5E61F21BED09}" srcOrd="0" destOrd="0" parTransId="{E9AEC54D-6190-41E9-9CB5-6AE6BFBA26FF}" sibTransId="{6491C7B6-6401-4D5C-9876-7B9EB38DB131}"/>
    <dgm:cxn modelId="{3CE38D31-2AF1-43A9-960E-839450993CC3}" type="presOf" srcId="{A12C042E-3CA8-4795-97A6-0DB9F30CEECB}" destId="{380B8F4C-C80D-4668-BFBE-72C37C254489}" srcOrd="0" destOrd="0" presId="urn:microsoft.com/office/officeart/2005/8/layout/hList2"/>
    <dgm:cxn modelId="{CD003735-A367-4F6C-8DC1-5E3D177CC533}" type="presOf" srcId="{FDACCB66-4E19-4C31-A254-F8676EC1ACCE}" destId="{F099448F-2CF8-48C7-8A36-179F10CC0BE6}" srcOrd="0" destOrd="0" presId="urn:microsoft.com/office/officeart/2005/8/layout/hList2"/>
    <dgm:cxn modelId="{802FD83E-B4A5-4BE0-8D14-3F1D315E08A6}" srcId="{D24AEAD6-E2D6-4A6B-9798-6ADE7CBCAC43}" destId="{8D3B2CAB-35B5-42DF-8B4D-A7B2CF4CE550}" srcOrd="1" destOrd="0" parTransId="{577B7487-7E6B-40AD-8A05-BB6C296C6C86}" sibTransId="{D584EBF9-F863-4788-8A4F-3166CF5967C6}"/>
    <dgm:cxn modelId="{11E2BE40-7B4E-4B09-BF83-210C7F87C376}" srcId="{D24AEAD6-E2D6-4A6B-9798-6ADE7CBCAC43}" destId="{A599314F-5721-480B-BE8A-F5B0A653CFAC}" srcOrd="0" destOrd="0" parTransId="{F29A833D-8C66-4829-9FF6-6C1744E92617}" sibTransId="{C86A80FD-FB4A-4FC1-A09E-40B8FB3BC56D}"/>
    <dgm:cxn modelId="{8CF8FD5B-3A77-4E0E-B5E5-EF672E16FC3A}" type="presOf" srcId="{9251224B-1E1E-41AA-82DE-5E61F21BED09}" destId="{08BE1070-A43B-4A31-AE8D-C62C3B514319}" srcOrd="0" destOrd="0" presId="urn:microsoft.com/office/officeart/2005/8/layout/hList2"/>
    <dgm:cxn modelId="{D57E7D61-1A13-49EF-8F56-7A1A91B835D5}" srcId="{20406B68-4D34-4A1C-BD5B-D3404C45271B}" destId="{9909255F-E09F-401D-871B-3F356A8268C3}" srcOrd="1" destOrd="0" parTransId="{9DD4833B-BEC8-4F27-8379-9ACB173F17E7}" sibTransId="{33FECA76-7B07-4F78-8DA5-B605B9BE03B7}"/>
    <dgm:cxn modelId="{EEFE2845-1B58-40EF-B0B7-F0A0AE5BE800}" srcId="{20406B68-4D34-4A1C-BD5B-D3404C45271B}" destId="{268AD8C3-23ED-4ADC-94CC-EE730C429992}" srcOrd="3" destOrd="0" parTransId="{6CBECD8F-2EF3-4EA5-98A6-7D873F138BBA}" sibTransId="{E3D9A781-4C2C-4722-A6DD-1040CE464395}"/>
    <dgm:cxn modelId="{7353836B-5737-45D7-917C-89574B3C88D8}" srcId="{127FF088-3AB0-42F1-A0B0-09A7A4620215}" destId="{33D24673-F5AC-4218-A1FC-5D48D1AAE4C4}" srcOrd="1" destOrd="0" parTransId="{034E31AF-47DC-4EF8-B202-75BDC4F83867}" sibTransId="{45FD8234-75BD-49DB-BA21-BCD96424FA85}"/>
    <dgm:cxn modelId="{66404873-C23F-4C8D-B37F-466B58263A72}" type="presOf" srcId="{78F4F031-9349-4968-86B7-771870DB5FE0}" destId="{017D7661-7D18-4E9B-8A79-D9EE1E60CE14}" srcOrd="0" destOrd="1" presId="urn:microsoft.com/office/officeart/2005/8/layout/hList2"/>
    <dgm:cxn modelId="{9D7B9254-184C-4201-8F7A-DDF0743D0EC7}" srcId="{D24AEAD6-E2D6-4A6B-9798-6ADE7CBCAC43}" destId="{C1209B6B-924F-4A34-AB96-8872D219411F}" srcOrd="4" destOrd="0" parTransId="{F6511F63-9333-47AF-B43E-BC44851004F2}" sibTransId="{1FEA0A7B-9281-4CAE-843D-ACF5EB33CF0A}"/>
    <dgm:cxn modelId="{B9631B55-1C14-4048-81BA-DC4EC0D9C3EC}" type="presOf" srcId="{7DA1E2A0-D6CF-46B4-BDB1-C4C6161559F7}" destId="{017D7661-7D18-4E9B-8A79-D9EE1E60CE14}" srcOrd="0" destOrd="0" presId="urn:microsoft.com/office/officeart/2005/8/layout/hList2"/>
    <dgm:cxn modelId="{EE669D57-4687-4CD5-A951-C82C4E45A87A}" srcId="{20406B68-4D34-4A1C-BD5B-D3404C45271B}" destId="{A3FED52D-DB6D-4D3B-906F-0B0E0DDF93CE}" srcOrd="2" destOrd="0" parTransId="{51925B13-6C3F-4533-8237-1EBFCD6944C1}" sibTransId="{497ECBCC-98B7-45F5-A36B-8E5625260173}"/>
    <dgm:cxn modelId="{2D917479-0B5E-4DEA-9EF0-58723DB5A257}" type="presOf" srcId="{A3FED52D-DB6D-4D3B-906F-0B0E0DDF93CE}" destId="{08BE1070-A43B-4A31-AE8D-C62C3B514319}" srcOrd="0" destOrd="2" presId="urn:microsoft.com/office/officeart/2005/8/layout/hList2"/>
    <dgm:cxn modelId="{1FD9BB8A-8843-40E2-BCB8-5DA17E3C4F51}" srcId="{844EB422-CAD8-420F-96E5-86BB4957FFFE}" destId="{92A982B5-6C44-4F36-BD17-C1AB36851BCB}" srcOrd="2" destOrd="0" parTransId="{96E4210A-C7B2-4889-9361-7D9DF8A3A2FB}" sibTransId="{8A41FB05-5A6C-4848-AF8B-DAAAFD38FDBA}"/>
    <dgm:cxn modelId="{AF50308F-132D-497F-BC0B-8A6D13949BEF}" type="presOf" srcId="{20406B68-4D34-4A1C-BD5B-D3404C45271B}" destId="{64395AEF-F1E0-46C4-8C13-A416A482256B}" srcOrd="0" destOrd="0" presId="urn:microsoft.com/office/officeart/2005/8/layout/hList2"/>
    <dgm:cxn modelId="{4A8E8294-D49B-46C4-ADDF-1845D164B6E6}" srcId="{127FF088-3AB0-42F1-A0B0-09A7A4620215}" destId="{4CD8DC7F-396D-4D5A-8C4D-EE6182417F71}" srcOrd="2" destOrd="0" parTransId="{8C1CDD40-ABF4-430A-8DCE-765BAB8C232D}" sibTransId="{30D1E1C9-C43D-46AD-A41B-D7F09B34EC41}"/>
    <dgm:cxn modelId="{E287EE9B-34BC-4224-BB3C-87993C063E85}" type="presOf" srcId="{4CD8DC7F-396D-4D5A-8C4D-EE6182417F71}" destId="{F099448F-2CF8-48C7-8A36-179F10CC0BE6}" srcOrd="0" destOrd="2" presId="urn:microsoft.com/office/officeart/2005/8/layout/hList2"/>
    <dgm:cxn modelId="{B78544B6-47FC-4818-A293-79A55C585A0C}" type="presOf" srcId="{127FF088-3AB0-42F1-A0B0-09A7A4620215}" destId="{D228DC85-211A-429C-8DA5-34CE609CC11A}" srcOrd="0" destOrd="0" presId="urn:microsoft.com/office/officeart/2005/8/layout/hList2"/>
    <dgm:cxn modelId="{FC1D86B9-17C4-4F58-A6F0-6EEFF360EB5D}" type="presOf" srcId="{92A982B5-6C44-4F36-BD17-C1AB36851BCB}" destId="{017D7661-7D18-4E9B-8A79-D9EE1E60CE14}" srcOrd="0" destOrd="2" presId="urn:microsoft.com/office/officeart/2005/8/layout/hList2"/>
    <dgm:cxn modelId="{26BE87BA-04C3-4F26-997F-5D70C3556988}" srcId="{A12C042E-3CA8-4795-97A6-0DB9F30CEECB}" destId="{844EB422-CAD8-420F-96E5-86BB4957FFFE}" srcOrd="2" destOrd="0" parTransId="{A5B1AC15-E1AB-40BF-B498-E62C17D99FE5}" sibTransId="{3764048B-0E26-4E0A-AFF7-EA5D15C5B93B}"/>
    <dgm:cxn modelId="{568307BC-4D86-463A-A197-4FAAC1AA43E2}" srcId="{127FF088-3AB0-42F1-A0B0-09A7A4620215}" destId="{FDACCB66-4E19-4C31-A254-F8676EC1ACCE}" srcOrd="0" destOrd="0" parTransId="{DCD5F650-16E6-469A-936C-53EEE1832FE1}" sibTransId="{D91A00FC-77F9-4C30-889B-80D472905027}"/>
    <dgm:cxn modelId="{B28753C4-C4BD-47E2-97E3-800134EBDEE7}" type="presOf" srcId="{D24AEAD6-E2D6-4A6B-9798-6ADE7CBCAC43}" destId="{E2DD15D8-7F53-45BD-9066-BA1554311AA4}" srcOrd="0" destOrd="0" presId="urn:microsoft.com/office/officeart/2005/8/layout/hList2"/>
    <dgm:cxn modelId="{335BA7CA-9207-4535-9980-72B94A78BBD9}" srcId="{844EB422-CAD8-420F-96E5-86BB4957FFFE}" destId="{78F4F031-9349-4968-86B7-771870DB5FE0}" srcOrd="1" destOrd="0" parTransId="{A7E98BC1-DD1A-4469-A197-49A3421A6EC3}" sibTransId="{F5CBBAD6-0347-4E3F-92E1-BD95B4C157E2}"/>
    <dgm:cxn modelId="{3F70C4D6-551D-4899-AC50-FEB8E5F15593}" type="presOf" srcId="{A599314F-5721-480B-BE8A-F5B0A653CFAC}" destId="{2A2DF427-18C0-4AD5-A9FD-DA3E94CBD316}" srcOrd="0" destOrd="0" presId="urn:microsoft.com/office/officeart/2005/8/layout/hList2"/>
    <dgm:cxn modelId="{D1824EDF-E992-4510-BD27-54B02CA48941}" srcId="{D24AEAD6-E2D6-4A6B-9798-6ADE7CBCAC43}" destId="{59CD29EF-4789-44ED-A73A-2BD2F0DD09B3}" srcOrd="2" destOrd="0" parTransId="{BDC83430-8D2C-4B46-83DC-2AEF11EAF2D0}" sibTransId="{D88B93F2-3B77-4605-8D70-11C16EE88199}"/>
    <dgm:cxn modelId="{199B72E8-D269-4185-925E-D0E958D837B0}" srcId="{D24AEAD6-E2D6-4A6B-9798-6ADE7CBCAC43}" destId="{0DDE0874-554F-43D4-B8F6-4D56D5708B8F}" srcOrd="3" destOrd="0" parTransId="{D2FB95C7-C2F3-463A-8681-1382E5495017}" sibTransId="{4CFE294A-97CA-46F5-8738-7BDBEC206775}"/>
    <dgm:cxn modelId="{D777B4E9-13F3-49E0-813B-2793B8308E40}" srcId="{A12C042E-3CA8-4795-97A6-0DB9F30CEECB}" destId="{D24AEAD6-E2D6-4A6B-9798-6ADE7CBCAC43}" srcOrd="3" destOrd="0" parTransId="{886D798B-B6C6-445C-836B-4E19DB995709}" sibTransId="{F33FDEE9-0C27-4CFF-AFB9-6C0759C3262C}"/>
    <dgm:cxn modelId="{753D75F0-BCDC-4F07-BA73-43F9F528112A}" type="presOf" srcId="{9909255F-E09F-401D-871B-3F356A8268C3}" destId="{08BE1070-A43B-4A31-AE8D-C62C3B514319}" srcOrd="0" destOrd="1" presId="urn:microsoft.com/office/officeart/2005/8/layout/hList2"/>
    <dgm:cxn modelId="{CBE3EDF2-B6AE-43FA-9601-42AD5DAC3605}" type="presOf" srcId="{33D24673-F5AC-4218-A1FC-5D48D1AAE4C4}" destId="{F099448F-2CF8-48C7-8A36-179F10CC0BE6}" srcOrd="0" destOrd="1" presId="urn:microsoft.com/office/officeart/2005/8/layout/hList2"/>
    <dgm:cxn modelId="{BA2C19F6-803B-410F-8E1A-5F17DA4021E6}" srcId="{844EB422-CAD8-420F-96E5-86BB4957FFFE}" destId="{7DA1E2A0-D6CF-46B4-BDB1-C4C6161559F7}" srcOrd="0" destOrd="0" parTransId="{EFDE3B0D-27E1-4A4E-9C8F-C971370F27F0}" sibTransId="{46D40CF7-557A-49A2-96AA-C7EE5F00B6E3}"/>
    <dgm:cxn modelId="{70DB8BFE-EE5D-42B7-8BD5-6F024F159A99}" type="presOf" srcId="{C1209B6B-924F-4A34-AB96-8872D219411F}" destId="{2A2DF427-18C0-4AD5-A9FD-DA3E94CBD316}" srcOrd="0" destOrd="4" presId="urn:microsoft.com/office/officeart/2005/8/layout/hList2"/>
    <dgm:cxn modelId="{8BCE21A8-DDDA-42D8-86D9-7AAA3E165E96}" type="presParOf" srcId="{380B8F4C-C80D-4668-BFBE-72C37C254489}" destId="{484606BA-5C8C-43F9-AE98-592C5F94FC5D}" srcOrd="0" destOrd="0" presId="urn:microsoft.com/office/officeart/2005/8/layout/hList2"/>
    <dgm:cxn modelId="{13047FBD-E26D-45DE-9CA8-97CDDDACA3D1}" type="presParOf" srcId="{484606BA-5C8C-43F9-AE98-592C5F94FC5D}" destId="{D6D2C884-8B78-46C1-BC23-43CCB04942C8}" srcOrd="0" destOrd="0" presId="urn:microsoft.com/office/officeart/2005/8/layout/hList2"/>
    <dgm:cxn modelId="{930FE673-F6D6-402A-B29C-2C6DB338403F}" type="presParOf" srcId="{484606BA-5C8C-43F9-AE98-592C5F94FC5D}" destId="{F099448F-2CF8-48C7-8A36-179F10CC0BE6}" srcOrd="1" destOrd="0" presId="urn:microsoft.com/office/officeart/2005/8/layout/hList2"/>
    <dgm:cxn modelId="{AABBD1A3-5599-4EC4-9964-945638495B39}" type="presParOf" srcId="{484606BA-5C8C-43F9-AE98-592C5F94FC5D}" destId="{D228DC85-211A-429C-8DA5-34CE609CC11A}" srcOrd="2" destOrd="0" presId="urn:microsoft.com/office/officeart/2005/8/layout/hList2"/>
    <dgm:cxn modelId="{FBB11A59-5A1C-474C-A1E9-47D465E9EBD2}" type="presParOf" srcId="{380B8F4C-C80D-4668-BFBE-72C37C254489}" destId="{5BDBCFC6-7AA2-430C-9B28-C6563B369CE6}" srcOrd="1" destOrd="0" presId="urn:microsoft.com/office/officeart/2005/8/layout/hList2"/>
    <dgm:cxn modelId="{DC269DF3-946F-443E-BAD8-F35AA8C63EF3}" type="presParOf" srcId="{380B8F4C-C80D-4668-BFBE-72C37C254489}" destId="{AD7F792D-F408-400D-AC45-0038F57D7654}" srcOrd="2" destOrd="0" presId="urn:microsoft.com/office/officeart/2005/8/layout/hList2"/>
    <dgm:cxn modelId="{E69443AA-C0FE-440B-9725-87269BD3C402}" type="presParOf" srcId="{AD7F792D-F408-400D-AC45-0038F57D7654}" destId="{A40538C8-B6B1-4E3A-B41C-EF2CE299A8B1}" srcOrd="0" destOrd="0" presId="urn:microsoft.com/office/officeart/2005/8/layout/hList2"/>
    <dgm:cxn modelId="{0D74A488-3277-4016-8BAB-0D652496635D}" type="presParOf" srcId="{AD7F792D-F408-400D-AC45-0038F57D7654}" destId="{08BE1070-A43B-4A31-AE8D-C62C3B514319}" srcOrd="1" destOrd="0" presId="urn:microsoft.com/office/officeart/2005/8/layout/hList2"/>
    <dgm:cxn modelId="{A0511208-56FA-4108-8D87-BAC1EFF6D948}" type="presParOf" srcId="{AD7F792D-F408-400D-AC45-0038F57D7654}" destId="{64395AEF-F1E0-46C4-8C13-A416A482256B}" srcOrd="2" destOrd="0" presId="urn:microsoft.com/office/officeart/2005/8/layout/hList2"/>
    <dgm:cxn modelId="{2277EA7A-0D52-4B9A-83CC-C3BE6D15A581}" type="presParOf" srcId="{380B8F4C-C80D-4668-BFBE-72C37C254489}" destId="{FE405668-0C2B-431D-9252-525B304F92BD}" srcOrd="3" destOrd="0" presId="urn:microsoft.com/office/officeart/2005/8/layout/hList2"/>
    <dgm:cxn modelId="{43AFFA5E-C22E-40AF-8859-F2E86BF1003D}" type="presParOf" srcId="{380B8F4C-C80D-4668-BFBE-72C37C254489}" destId="{8F387F77-FF48-40D4-A11C-C7BCE7301D6A}" srcOrd="4" destOrd="0" presId="urn:microsoft.com/office/officeart/2005/8/layout/hList2"/>
    <dgm:cxn modelId="{B5626EB6-5E04-479F-8810-B9B5552D4669}" type="presParOf" srcId="{8F387F77-FF48-40D4-A11C-C7BCE7301D6A}" destId="{30EDB2BA-C247-4F88-9563-783EECC7663F}" srcOrd="0" destOrd="0" presId="urn:microsoft.com/office/officeart/2005/8/layout/hList2"/>
    <dgm:cxn modelId="{B2A36F76-5C3B-4E8C-B33F-B71A5983F3FD}" type="presParOf" srcId="{8F387F77-FF48-40D4-A11C-C7BCE7301D6A}" destId="{017D7661-7D18-4E9B-8A79-D9EE1E60CE14}" srcOrd="1" destOrd="0" presId="urn:microsoft.com/office/officeart/2005/8/layout/hList2"/>
    <dgm:cxn modelId="{5356B462-4E46-4BFD-B9D2-F86A972CDD3C}" type="presParOf" srcId="{8F387F77-FF48-40D4-A11C-C7BCE7301D6A}" destId="{94E8E722-BD08-4819-BADA-64BBB6B0F07F}" srcOrd="2" destOrd="0" presId="urn:microsoft.com/office/officeart/2005/8/layout/hList2"/>
    <dgm:cxn modelId="{F60FCF61-6D68-4995-8C1A-DF14C6F0B40A}" type="presParOf" srcId="{380B8F4C-C80D-4668-BFBE-72C37C254489}" destId="{D2855BC5-8EE8-4332-90FB-9143C09C52C9}" srcOrd="5" destOrd="0" presId="urn:microsoft.com/office/officeart/2005/8/layout/hList2"/>
    <dgm:cxn modelId="{BDC56AF3-F244-464B-95C3-9464FFAD6910}" type="presParOf" srcId="{380B8F4C-C80D-4668-BFBE-72C37C254489}" destId="{8D5DF6B3-42BB-4D36-804F-F72C40A2DBC5}" srcOrd="6" destOrd="0" presId="urn:microsoft.com/office/officeart/2005/8/layout/hList2"/>
    <dgm:cxn modelId="{CAD93F3F-CBCC-4606-8C3A-623CA8B94C25}" type="presParOf" srcId="{8D5DF6B3-42BB-4D36-804F-F72C40A2DBC5}" destId="{4B74B8D9-207B-4B3A-9C06-B5CCFCA072E5}" srcOrd="0" destOrd="0" presId="urn:microsoft.com/office/officeart/2005/8/layout/hList2"/>
    <dgm:cxn modelId="{2696F32E-236A-4926-AF70-0CBE8F33E2D7}" type="presParOf" srcId="{8D5DF6B3-42BB-4D36-804F-F72C40A2DBC5}" destId="{2A2DF427-18C0-4AD5-A9FD-DA3E94CBD316}" srcOrd="1" destOrd="0" presId="urn:microsoft.com/office/officeart/2005/8/layout/hList2"/>
    <dgm:cxn modelId="{F0F05CB2-E8A6-435B-AC76-7B5193988254}" type="presParOf" srcId="{8D5DF6B3-42BB-4D36-804F-F72C40A2DBC5}" destId="{E2DD15D8-7F53-45BD-9066-BA1554311AA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9EF5A-2ED5-42FC-AD4C-0879B28F42A3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4A2CC612-0693-4DA8-99F6-51F2ED1B8E49}">
      <dgm:prSet phldrT="[Tekst]" custT="1"/>
      <dgm:spPr/>
      <dgm:t>
        <a:bodyPr/>
        <a:lstStyle/>
        <a:p>
          <a:r>
            <a:rPr lang="hr-HR" sz="2000" dirty="0">
              <a:latin typeface="Impact" panose="020B0806030902050204" pitchFamily="34" charset="0"/>
            </a:rPr>
            <a:t>štokavsko narječje</a:t>
          </a:r>
        </a:p>
      </dgm:t>
    </dgm:pt>
    <dgm:pt modelId="{2E928A71-A5D3-4E8F-92A5-530B842BC268}" type="parTrans" cxnId="{BD513D9F-8837-4773-9C94-5DC976B78754}">
      <dgm:prSet/>
      <dgm:spPr/>
      <dgm:t>
        <a:bodyPr/>
        <a:lstStyle/>
        <a:p>
          <a:endParaRPr lang="hr-HR"/>
        </a:p>
      </dgm:t>
    </dgm:pt>
    <dgm:pt modelId="{1E9A0053-5522-4280-9BC4-00E6EFB4425E}" type="sibTrans" cxnId="{BD513D9F-8837-4773-9C94-5DC976B78754}">
      <dgm:prSet/>
      <dgm:spPr/>
      <dgm:t>
        <a:bodyPr/>
        <a:lstStyle/>
        <a:p>
          <a:endParaRPr lang="hr-HR"/>
        </a:p>
      </dgm:t>
    </dgm:pt>
    <dgm:pt modelId="{474DE5FD-1D41-4D71-9A26-3ED8ADC15FAE}">
      <dgm:prSet phldrT="[Tekst]" custT="1"/>
      <dgm:spPr/>
      <dgm:t>
        <a:bodyPr/>
        <a:lstStyle/>
        <a:p>
          <a:r>
            <a:rPr lang="hr-HR" sz="2000" dirty="0">
              <a:latin typeface="Impact" panose="020B0806030902050204" pitchFamily="34" charset="0"/>
            </a:rPr>
            <a:t>čakavsko narječje</a:t>
          </a:r>
        </a:p>
      </dgm:t>
    </dgm:pt>
    <dgm:pt modelId="{9CE238E8-47BD-4576-B24D-528F3957274D}" type="parTrans" cxnId="{F6507783-0ADC-484F-84C5-F5F446C17BB2}">
      <dgm:prSet/>
      <dgm:spPr/>
      <dgm:t>
        <a:bodyPr/>
        <a:lstStyle/>
        <a:p>
          <a:endParaRPr lang="hr-HR"/>
        </a:p>
      </dgm:t>
    </dgm:pt>
    <dgm:pt modelId="{D5C17A12-B8AF-40BF-85CC-FD514DB0C445}" type="sibTrans" cxnId="{F6507783-0ADC-484F-84C5-F5F446C17BB2}">
      <dgm:prSet/>
      <dgm:spPr/>
      <dgm:t>
        <a:bodyPr/>
        <a:lstStyle/>
        <a:p>
          <a:endParaRPr lang="hr-HR"/>
        </a:p>
      </dgm:t>
    </dgm:pt>
    <dgm:pt modelId="{75B51140-0FE5-42A4-B46D-B6314CCAB340}">
      <dgm:prSet phldrT="[Tekst]" custT="1"/>
      <dgm:spPr/>
      <dgm:t>
        <a:bodyPr/>
        <a:lstStyle/>
        <a:p>
          <a:r>
            <a:rPr lang="hr-HR" sz="2000" dirty="0">
              <a:latin typeface="Impact" panose="020B0806030902050204" pitchFamily="34" charset="0"/>
            </a:rPr>
            <a:t>kajkavsko narječje</a:t>
          </a:r>
        </a:p>
      </dgm:t>
    </dgm:pt>
    <dgm:pt modelId="{D610C73F-72F0-4C38-953D-323791C495A7}" type="parTrans" cxnId="{63FF3953-B357-45A2-97A5-D9B84BA5D42A}">
      <dgm:prSet/>
      <dgm:spPr/>
      <dgm:t>
        <a:bodyPr/>
        <a:lstStyle/>
        <a:p>
          <a:endParaRPr lang="hr-HR"/>
        </a:p>
      </dgm:t>
    </dgm:pt>
    <dgm:pt modelId="{72290BD2-FA9B-4FB1-81AA-B0D88CF818F8}" type="sibTrans" cxnId="{63FF3953-B357-45A2-97A5-D9B84BA5D42A}">
      <dgm:prSet/>
      <dgm:spPr/>
      <dgm:t>
        <a:bodyPr/>
        <a:lstStyle/>
        <a:p>
          <a:endParaRPr lang="hr-HR"/>
        </a:p>
      </dgm:t>
    </dgm:pt>
    <dgm:pt modelId="{6B26ECC0-C109-4647-A8C1-6DF876389271}" type="pres">
      <dgm:prSet presAssocID="{2899EF5A-2ED5-42FC-AD4C-0879B28F42A3}" presName="Name0" presStyleCnt="0">
        <dgm:presLayoutVars>
          <dgm:chMax val="7"/>
          <dgm:chPref val="7"/>
          <dgm:dir/>
        </dgm:presLayoutVars>
      </dgm:prSet>
      <dgm:spPr/>
    </dgm:pt>
    <dgm:pt modelId="{33AEFD38-3B8F-40B7-8C81-91E97951C594}" type="pres">
      <dgm:prSet presAssocID="{2899EF5A-2ED5-42FC-AD4C-0879B28F42A3}" presName="Name1" presStyleCnt="0"/>
      <dgm:spPr/>
    </dgm:pt>
    <dgm:pt modelId="{EA33F5B9-E019-4436-BA7A-CDFACBE99771}" type="pres">
      <dgm:prSet presAssocID="{2899EF5A-2ED5-42FC-AD4C-0879B28F42A3}" presName="cycle" presStyleCnt="0"/>
      <dgm:spPr/>
    </dgm:pt>
    <dgm:pt modelId="{457EDE01-0ACA-49C1-A32C-020D0D8D9377}" type="pres">
      <dgm:prSet presAssocID="{2899EF5A-2ED5-42FC-AD4C-0879B28F42A3}" presName="srcNode" presStyleLbl="node1" presStyleIdx="0" presStyleCnt="3"/>
      <dgm:spPr/>
    </dgm:pt>
    <dgm:pt modelId="{67CF3C40-2A30-45EF-89CD-364F43D5B5DC}" type="pres">
      <dgm:prSet presAssocID="{2899EF5A-2ED5-42FC-AD4C-0879B28F42A3}" presName="conn" presStyleLbl="parChTrans1D2" presStyleIdx="0" presStyleCnt="1"/>
      <dgm:spPr/>
    </dgm:pt>
    <dgm:pt modelId="{FBE14CCA-3FDB-4CC0-8E68-C7623E345B1F}" type="pres">
      <dgm:prSet presAssocID="{2899EF5A-2ED5-42FC-AD4C-0879B28F42A3}" presName="extraNode" presStyleLbl="node1" presStyleIdx="0" presStyleCnt="3"/>
      <dgm:spPr/>
    </dgm:pt>
    <dgm:pt modelId="{A58ACEA7-305F-43BE-8582-37488CE42136}" type="pres">
      <dgm:prSet presAssocID="{2899EF5A-2ED5-42FC-AD4C-0879B28F42A3}" presName="dstNode" presStyleLbl="node1" presStyleIdx="0" presStyleCnt="3"/>
      <dgm:spPr/>
    </dgm:pt>
    <dgm:pt modelId="{46AF40E8-3F03-412E-BD37-5F12AE3F727E}" type="pres">
      <dgm:prSet presAssocID="{4A2CC612-0693-4DA8-99F6-51F2ED1B8E49}" presName="text_1" presStyleLbl="node1" presStyleIdx="0" presStyleCnt="3">
        <dgm:presLayoutVars>
          <dgm:bulletEnabled val="1"/>
        </dgm:presLayoutVars>
      </dgm:prSet>
      <dgm:spPr/>
    </dgm:pt>
    <dgm:pt modelId="{8CAC0D72-9F10-4B27-A7DD-678DDA6B2E7F}" type="pres">
      <dgm:prSet presAssocID="{4A2CC612-0693-4DA8-99F6-51F2ED1B8E49}" presName="accent_1" presStyleCnt="0"/>
      <dgm:spPr/>
    </dgm:pt>
    <dgm:pt modelId="{85D45864-9C12-4EDC-927A-E1C1DF4F426D}" type="pres">
      <dgm:prSet presAssocID="{4A2CC612-0693-4DA8-99F6-51F2ED1B8E49}" presName="accentRepeatNode" presStyleLbl="solidFgAcc1" presStyleIdx="0" presStyleCnt="3"/>
      <dgm:spPr/>
    </dgm:pt>
    <dgm:pt modelId="{90F6DDBE-EBE6-4D2F-8CCA-C3F7F9933D28}" type="pres">
      <dgm:prSet presAssocID="{474DE5FD-1D41-4D71-9A26-3ED8ADC15FAE}" presName="text_2" presStyleLbl="node1" presStyleIdx="1" presStyleCnt="3">
        <dgm:presLayoutVars>
          <dgm:bulletEnabled val="1"/>
        </dgm:presLayoutVars>
      </dgm:prSet>
      <dgm:spPr/>
    </dgm:pt>
    <dgm:pt modelId="{DF507D92-7552-45B4-8059-0C609EC784C1}" type="pres">
      <dgm:prSet presAssocID="{474DE5FD-1D41-4D71-9A26-3ED8ADC15FAE}" presName="accent_2" presStyleCnt="0"/>
      <dgm:spPr/>
    </dgm:pt>
    <dgm:pt modelId="{496E469F-78B6-4CF7-807B-D7A6E3B73E8B}" type="pres">
      <dgm:prSet presAssocID="{474DE5FD-1D41-4D71-9A26-3ED8ADC15FAE}" presName="accentRepeatNode" presStyleLbl="solidFgAcc1" presStyleIdx="1" presStyleCnt="3"/>
      <dgm:spPr/>
    </dgm:pt>
    <dgm:pt modelId="{C7ECF492-70B0-476C-B330-AC2D3358AA86}" type="pres">
      <dgm:prSet presAssocID="{75B51140-0FE5-42A4-B46D-B6314CCAB340}" presName="text_3" presStyleLbl="node1" presStyleIdx="2" presStyleCnt="3">
        <dgm:presLayoutVars>
          <dgm:bulletEnabled val="1"/>
        </dgm:presLayoutVars>
      </dgm:prSet>
      <dgm:spPr/>
    </dgm:pt>
    <dgm:pt modelId="{4FE85DD7-D865-4943-B9C4-BDA5CDE37702}" type="pres">
      <dgm:prSet presAssocID="{75B51140-0FE5-42A4-B46D-B6314CCAB340}" presName="accent_3" presStyleCnt="0"/>
      <dgm:spPr/>
    </dgm:pt>
    <dgm:pt modelId="{7E053D4E-3F5B-43F2-9D03-D5BA786FEF10}" type="pres">
      <dgm:prSet presAssocID="{75B51140-0FE5-42A4-B46D-B6314CCAB340}" presName="accentRepeatNode" presStyleLbl="solidFgAcc1" presStyleIdx="2" presStyleCnt="3"/>
      <dgm:spPr/>
    </dgm:pt>
  </dgm:ptLst>
  <dgm:cxnLst>
    <dgm:cxn modelId="{B094D10C-EB72-4E1C-BE5F-8438B025B3CD}" type="presOf" srcId="{474DE5FD-1D41-4D71-9A26-3ED8ADC15FAE}" destId="{90F6DDBE-EBE6-4D2F-8CCA-C3F7F9933D28}" srcOrd="0" destOrd="0" presId="urn:microsoft.com/office/officeart/2008/layout/VerticalCurvedList"/>
    <dgm:cxn modelId="{8FB16427-A615-4546-A5E7-71EE438DD1E0}" type="presOf" srcId="{4A2CC612-0693-4DA8-99F6-51F2ED1B8E49}" destId="{46AF40E8-3F03-412E-BD37-5F12AE3F727E}" srcOrd="0" destOrd="0" presId="urn:microsoft.com/office/officeart/2008/layout/VerticalCurvedList"/>
    <dgm:cxn modelId="{884A8D3A-8E4D-4447-B532-45657052D528}" type="presOf" srcId="{1E9A0053-5522-4280-9BC4-00E6EFB4425E}" destId="{67CF3C40-2A30-45EF-89CD-364F43D5B5DC}" srcOrd="0" destOrd="0" presId="urn:microsoft.com/office/officeart/2008/layout/VerticalCurvedList"/>
    <dgm:cxn modelId="{63FF3953-B357-45A2-97A5-D9B84BA5D42A}" srcId="{2899EF5A-2ED5-42FC-AD4C-0879B28F42A3}" destId="{75B51140-0FE5-42A4-B46D-B6314CCAB340}" srcOrd="2" destOrd="0" parTransId="{D610C73F-72F0-4C38-953D-323791C495A7}" sibTransId="{72290BD2-FA9B-4FB1-81AA-B0D88CF818F8}"/>
    <dgm:cxn modelId="{EA056674-22EB-4997-BA42-7FE8D57FB244}" type="presOf" srcId="{2899EF5A-2ED5-42FC-AD4C-0879B28F42A3}" destId="{6B26ECC0-C109-4647-A8C1-6DF876389271}" srcOrd="0" destOrd="0" presId="urn:microsoft.com/office/officeart/2008/layout/VerticalCurvedList"/>
    <dgm:cxn modelId="{F6507783-0ADC-484F-84C5-F5F446C17BB2}" srcId="{2899EF5A-2ED5-42FC-AD4C-0879B28F42A3}" destId="{474DE5FD-1D41-4D71-9A26-3ED8ADC15FAE}" srcOrd="1" destOrd="0" parTransId="{9CE238E8-47BD-4576-B24D-528F3957274D}" sibTransId="{D5C17A12-B8AF-40BF-85CC-FD514DB0C445}"/>
    <dgm:cxn modelId="{BD513D9F-8837-4773-9C94-5DC976B78754}" srcId="{2899EF5A-2ED5-42FC-AD4C-0879B28F42A3}" destId="{4A2CC612-0693-4DA8-99F6-51F2ED1B8E49}" srcOrd="0" destOrd="0" parTransId="{2E928A71-A5D3-4E8F-92A5-530B842BC268}" sibTransId="{1E9A0053-5522-4280-9BC4-00E6EFB4425E}"/>
    <dgm:cxn modelId="{126CA3A9-67DE-4E0E-BD2B-E28583D2DCE1}" type="presOf" srcId="{75B51140-0FE5-42A4-B46D-B6314CCAB340}" destId="{C7ECF492-70B0-476C-B330-AC2D3358AA86}" srcOrd="0" destOrd="0" presId="urn:microsoft.com/office/officeart/2008/layout/VerticalCurvedList"/>
    <dgm:cxn modelId="{9024D8F4-825A-4686-8763-AB9BEDF54596}" type="presParOf" srcId="{6B26ECC0-C109-4647-A8C1-6DF876389271}" destId="{33AEFD38-3B8F-40B7-8C81-91E97951C594}" srcOrd="0" destOrd="0" presId="urn:microsoft.com/office/officeart/2008/layout/VerticalCurvedList"/>
    <dgm:cxn modelId="{7C11FFA6-0D16-4BDD-BBA4-6D686E25B0D2}" type="presParOf" srcId="{33AEFD38-3B8F-40B7-8C81-91E97951C594}" destId="{EA33F5B9-E019-4436-BA7A-CDFACBE99771}" srcOrd="0" destOrd="0" presId="urn:microsoft.com/office/officeart/2008/layout/VerticalCurvedList"/>
    <dgm:cxn modelId="{1E4F6E52-E76F-483F-8029-8E250ED0C7F9}" type="presParOf" srcId="{EA33F5B9-E019-4436-BA7A-CDFACBE99771}" destId="{457EDE01-0ACA-49C1-A32C-020D0D8D9377}" srcOrd="0" destOrd="0" presId="urn:microsoft.com/office/officeart/2008/layout/VerticalCurvedList"/>
    <dgm:cxn modelId="{DF5B082A-B447-42A6-86A8-DC48B2151CEF}" type="presParOf" srcId="{EA33F5B9-E019-4436-BA7A-CDFACBE99771}" destId="{67CF3C40-2A30-45EF-89CD-364F43D5B5DC}" srcOrd="1" destOrd="0" presId="urn:microsoft.com/office/officeart/2008/layout/VerticalCurvedList"/>
    <dgm:cxn modelId="{6233164A-9748-49C3-BFAE-DF0F8B11FBA3}" type="presParOf" srcId="{EA33F5B9-E019-4436-BA7A-CDFACBE99771}" destId="{FBE14CCA-3FDB-4CC0-8E68-C7623E345B1F}" srcOrd="2" destOrd="0" presId="urn:microsoft.com/office/officeart/2008/layout/VerticalCurvedList"/>
    <dgm:cxn modelId="{7E25C5E2-9548-41D6-BBB1-33702CEB90C6}" type="presParOf" srcId="{EA33F5B9-E019-4436-BA7A-CDFACBE99771}" destId="{A58ACEA7-305F-43BE-8582-37488CE42136}" srcOrd="3" destOrd="0" presId="urn:microsoft.com/office/officeart/2008/layout/VerticalCurvedList"/>
    <dgm:cxn modelId="{5A47483F-AA1C-4C73-8912-3BA1DD6BC896}" type="presParOf" srcId="{33AEFD38-3B8F-40B7-8C81-91E97951C594}" destId="{46AF40E8-3F03-412E-BD37-5F12AE3F727E}" srcOrd="1" destOrd="0" presId="urn:microsoft.com/office/officeart/2008/layout/VerticalCurvedList"/>
    <dgm:cxn modelId="{D8FFD9A4-0522-472E-AFD6-AC272605BB2B}" type="presParOf" srcId="{33AEFD38-3B8F-40B7-8C81-91E97951C594}" destId="{8CAC0D72-9F10-4B27-A7DD-678DDA6B2E7F}" srcOrd="2" destOrd="0" presId="urn:microsoft.com/office/officeart/2008/layout/VerticalCurvedList"/>
    <dgm:cxn modelId="{D0FA92D1-522B-4F9C-A573-9A6DA5E00757}" type="presParOf" srcId="{8CAC0D72-9F10-4B27-A7DD-678DDA6B2E7F}" destId="{85D45864-9C12-4EDC-927A-E1C1DF4F426D}" srcOrd="0" destOrd="0" presId="urn:microsoft.com/office/officeart/2008/layout/VerticalCurvedList"/>
    <dgm:cxn modelId="{D100C714-69D4-4B5A-9BE4-3D24B321519E}" type="presParOf" srcId="{33AEFD38-3B8F-40B7-8C81-91E97951C594}" destId="{90F6DDBE-EBE6-4D2F-8CCA-C3F7F9933D28}" srcOrd="3" destOrd="0" presId="urn:microsoft.com/office/officeart/2008/layout/VerticalCurvedList"/>
    <dgm:cxn modelId="{FE00C19E-8497-4C1B-8F8F-4D7DA2A77D0D}" type="presParOf" srcId="{33AEFD38-3B8F-40B7-8C81-91E97951C594}" destId="{DF507D92-7552-45B4-8059-0C609EC784C1}" srcOrd="4" destOrd="0" presId="urn:microsoft.com/office/officeart/2008/layout/VerticalCurvedList"/>
    <dgm:cxn modelId="{0CA8AFC3-BC69-4425-AC59-7D3FA376FE53}" type="presParOf" srcId="{DF507D92-7552-45B4-8059-0C609EC784C1}" destId="{496E469F-78B6-4CF7-807B-D7A6E3B73E8B}" srcOrd="0" destOrd="0" presId="urn:microsoft.com/office/officeart/2008/layout/VerticalCurvedList"/>
    <dgm:cxn modelId="{B535C20F-2EBE-421D-9B33-41E7398130A7}" type="presParOf" srcId="{33AEFD38-3B8F-40B7-8C81-91E97951C594}" destId="{C7ECF492-70B0-476C-B330-AC2D3358AA86}" srcOrd="5" destOrd="0" presId="urn:microsoft.com/office/officeart/2008/layout/VerticalCurvedList"/>
    <dgm:cxn modelId="{AC48BD7A-8E6F-4643-AD0F-396B6F2CAE94}" type="presParOf" srcId="{33AEFD38-3B8F-40B7-8C81-91E97951C594}" destId="{4FE85DD7-D865-4943-B9C4-BDA5CDE37702}" srcOrd="6" destOrd="0" presId="urn:microsoft.com/office/officeart/2008/layout/VerticalCurvedList"/>
    <dgm:cxn modelId="{26A1B3CB-4F9A-4A6A-8756-497EDBA771FE}" type="presParOf" srcId="{4FE85DD7-D865-4943-B9C4-BDA5CDE37702}" destId="{7E053D4E-3F5B-43F2-9D03-D5BA786FEF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2B6F37E-F064-4340-9035-651F00DD5BFE}" type="doc">
      <dgm:prSet loTypeId="urn:microsoft.com/office/officeart/2009/layout/CircleArrowProcess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10B9EDC6-CD87-4359-B10A-C2CF0178AADB}">
      <dgm:prSet phldrT="[Tekst]" custT="1"/>
      <dgm:spPr/>
      <dgm:t>
        <a:bodyPr/>
        <a:lstStyle/>
        <a:p>
          <a:r>
            <a:rPr lang="hr-HR" sz="18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rPr>
            <a:t>uvod</a:t>
          </a:r>
        </a:p>
      </dgm:t>
    </dgm:pt>
    <dgm:pt modelId="{47B74EBF-3100-4F1B-91DA-407E26DD7DDF}" type="parTrans" cxnId="{56417A30-53BC-43E8-88A4-7DDBD250B69E}">
      <dgm:prSet/>
      <dgm:spPr/>
      <dgm:t>
        <a:bodyPr/>
        <a:lstStyle/>
        <a:p>
          <a:endParaRPr lang="hr-HR"/>
        </a:p>
      </dgm:t>
    </dgm:pt>
    <dgm:pt modelId="{F2141F98-79FC-40C0-AE6E-3247F52F828B}" type="sibTrans" cxnId="{56417A30-53BC-43E8-88A4-7DDBD250B69E}">
      <dgm:prSet/>
      <dgm:spPr/>
      <dgm:t>
        <a:bodyPr/>
        <a:lstStyle/>
        <a:p>
          <a:endParaRPr lang="hr-HR"/>
        </a:p>
      </dgm:t>
    </dgm:pt>
    <dgm:pt modelId="{DD8E3F18-11EC-4BB9-B0BC-28A129C06744}">
      <dgm:prSet phldrT="[Tekst]" custT="1"/>
      <dgm:spPr/>
      <dgm:t>
        <a:bodyPr/>
        <a:lstStyle/>
        <a:p>
          <a:r>
            <a:rPr lang="hr-HR" sz="1800" dirty="0">
              <a:solidFill>
                <a:srgbClr val="00B050"/>
              </a:solidFill>
              <a:latin typeface="Impact" panose="020B0806030902050204" pitchFamily="34" charset="0"/>
            </a:rPr>
            <a:t>središnji dio</a:t>
          </a:r>
        </a:p>
      </dgm:t>
    </dgm:pt>
    <dgm:pt modelId="{1B5D31A1-B831-4AE9-AFE1-A0BEF8C9E00F}" type="parTrans" cxnId="{277C683A-FE45-4632-AABD-AA097BCA3205}">
      <dgm:prSet/>
      <dgm:spPr/>
      <dgm:t>
        <a:bodyPr/>
        <a:lstStyle/>
        <a:p>
          <a:endParaRPr lang="hr-HR"/>
        </a:p>
      </dgm:t>
    </dgm:pt>
    <dgm:pt modelId="{A6202480-21A1-4F5A-995F-BE7B3DFB858D}" type="sibTrans" cxnId="{277C683A-FE45-4632-AABD-AA097BCA3205}">
      <dgm:prSet/>
      <dgm:spPr/>
      <dgm:t>
        <a:bodyPr/>
        <a:lstStyle/>
        <a:p>
          <a:endParaRPr lang="hr-HR"/>
        </a:p>
      </dgm:t>
    </dgm:pt>
    <dgm:pt modelId="{870A6A03-390F-464F-B88E-334478FD4A15}">
      <dgm:prSet phldrT="[Tekst]" custT="1"/>
      <dgm:spPr/>
      <dgm:t>
        <a:bodyPr/>
        <a:lstStyle/>
        <a:p>
          <a:r>
            <a:rPr lang="hr-HR" sz="1800" dirty="0">
              <a:solidFill>
                <a:srgbClr val="0070C0"/>
              </a:solidFill>
              <a:latin typeface="Impact" panose="020B0806030902050204" pitchFamily="34" charset="0"/>
            </a:rPr>
            <a:t>zaključak</a:t>
          </a:r>
        </a:p>
      </dgm:t>
    </dgm:pt>
    <dgm:pt modelId="{B24540C9-B244-4923-A1B7-8263AC53C462}" type="parTrans" cxnId="{A55397E2-718B-4B00-BAEB-46F3235A5345}">
      <dgm:prSet/>
      <dgm:spPr/>
      <dgm:t>
        <a:bodyPr/>
        <a:lstStyle/>
        <a:p>
          <a:endParaRPr lang="hr-HR"/>
        </a:p>
      </dgm:t>
    </dgm:pt>
    <dgm:pt modelId="{33F67E24-6352-4283-880C-2C80CDB4C550}" type="sibTrans" cxnId="{A55397E2-718B-4B00-BAEB-46F3235A5345}">
      <dgm:prSet/>
      <dgm:spPr/>
      <dgm:t>
        <a:bodyPr/>
        <a:lstStyle/>
        <a:p>
          <a:endParaRPr lang="hr-HR"/>
        </a:p>
      </dgm:t>
    </dgm:pt>
    <dgm:pt modelId="{66A1C1D1-D07D-44C8-8929-4A0F69BB91ED}">
      <dgm:prSet phldrT="[Tekst]"/>
      <dgm:spPr/>
      <dgm:t>
        <a:bodyPr/>
        <a:lstStyle/>
        <a:p>
          <a:pPr algn="ctr"/>
          <a:r>
            <a:rPr lang="hr-HR" dirty="0"/>
            <a:t>najava teme; poticanje zanimanja publike</a:t>
          </a:r>
        </a:p>
      </dgm:t>
    </dgm:pt>
    <dgm:pt modelId="{5A29FE3C-5E06-4369-A424-7CA556CE41F3}" type="parTrans" cxnId="{4AE087DC-4C95-4740-A3DB-25CFE4BC99A4}">
      <dgm:prSet/>
      <dgm:spPr/>
      <dgm:t>
        <a:bodyPr/>
        <a:lstStyle/>
        <a:p>
          <a:endParaRPr lang="hr-HR"/>
        </a:p>
      </dgm:t>
    </dgm:pt>
    <dgm:pt modelId="{B52727BD-3077-4E0A-9F2B-D25367790CEC}" type="sibTrans" cxnId="{4AE087DC-4C95-4740-A3DB-25CFE4BC99A4}">
      <dgm:prSet/>
      <dgm:spPr/>
      <dgm:t>
        <a:bodyPr/>
        <a:lstStyle/>
        <a:p>
          <a:endParaRPr lang="hr-HR"/>
        </a:p>
      </dgm:t>
    </dgm:pt>
    <dgm:pt modelId="{48264816-8B75-49C6-B297-D90B38CBA08E}">
      <dgm:prSet phldrT="[Tekst]"/>
      <dgm:spPr/>
      <dgm:t>
        <a:bodyPr/>
        <a:lstStyle/>
        <a:p>
          <a:pPr algn="ctr"/>
          <a:r>
            <a:rPr lang="hr-HR" dirty="0"/>
            <a:t>opis tri glavne misli </a:t>
          </a:r>
          <a:br>
            <a:rPr lang="hr-HR" dirty="0"/>
          </a:br>
          <a:r>
            <a:rPr lang="hr-HR" dirty="0"/>
            <a:t>(uz detalje, činjenice, primjere, zanimljivosti)</a:t>
          </a:r>
        </a:p>
      </dgm:t>
    </dgm:pt>
    <dgm:pt modelId="{9E1FB650-2F6F-4319-AE7A-0C214F5448A3}" type="parTrans" cxnId="{B87A871E-64D9-41CD-99FC-A622C119092F}">
      <dgm:prSet/>
      <dgm:spPr/>
      <dgm:t>
        <a:bodyPr/>
        <a:lstStyle/>
        <a:p>
          <a:endParaRPr lang="hr-HR"/>
        </a:p>
      </dgm:t>
    </dgm:pt>
    <dgm:pt modelId="{68DB0A7E-D950-47C8-AFE0-31C87E9E3B57}" type="sibTrans" cxnId="{B87A871E-64D9-41CD-99FC-A622C119092F}">
      <dgm:prSet/>
      <dgm:spPr/>
      <dgm:t>
        <a:bodyPr/>
        <a:lstStyle/>
        <a:p>
          <a:endParaRPr lang="hr-HR"/>
        </a:p>
      </dgm:t>
    </dgm:pt>
    <dgm:pt modelId="{FD566E84-3620-46D3-85A6-8631C67251A0}">
      <dgm:prSet phldrT="[Tekst]"/>
      <dgm:spPr/>
      <dgm:t>
        <a:bodyPr/>
        <a:lstStyle/>
        <a:p>
          <a:pPr algn="ctr"/>
          <a:r>
            <a:rPr lang="hr-HR" dirty="0"/>
            <a:t>sažetak glavnih misli središnjega dijela; </a:t>
          </a:r>
          <a:br>
            <a:rPr lang="hr-HR" dirty="0"/>
          </a:br>
          <a:r>
            <a:rPr lang="hr-HR" dirty="0"/>
            <a:t>dojmljiva rečenica za kraj</a:t>
          </a:r>
        </a:p>
      </dgm:t>
    </dgm:pt>
    <dgm:pt modelId="{3786A48E-6935-4993-890B-51879A2F3086}" type="parTrans" cxnId="{D5965C88-AD4D-4653-8A2D-A5A5BF49ECA3}">
      <dgm:prSet/>
      <dgm:spPr/>
      <dgm:t>
        <a:bodyPr/>
        <a:lstStyle/>
        <a:p>
          <a:endParaRPr lang="hr-HR"/>
        </a:p>
      </dgm:t>
    </dgm:pt>
    <dgm:pt modelId="{184BCAAE-391D-4E8D-9558-07AE1A943910}" type="sibTrans" cxnId="{D5965C88-AD4D-4653-8A2D-A5A5BF49ECA3}">
      <dgm:prSet/>
      <dgm:spPr/>
      <dgm:t>
        <a:bodyPr/>
        <a:lstStyle/>
        <a:p>
          <a:endParaRPr lang="hr-HR"/>
        </a:p>
      </dgm:t>
    </dgm:pt>
    <dgm:pt modelId="{11B369AB-11CC-4164-A457-8D8D2B6EAE30}" type="pres">
      <dgm:prSet presAssocID="{32B6F37E-F064-4340-9035-651F00DD5BF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B22D17F-7F7F-450D-B82E-BF3492F9302A}" type="pres">
      <dgm:prSet presAssocID="{10B9EDC6-CD87-4359-B10A-C2CF0178AADB}" presName="Accent1" presStyleCnt="0"/>
      <dgm:spPr/>
    </dgm:pt>
    <dgm:pt modelId="{25D2926B-F334-4727-B24C-CF71103A0346}" type="pres">
      <dgm:prSet presAssocID="{10B9EDC6-CD87-4359-B10A-C2CF0178AADB}" presName="Accent" presStyleLbl="node1" presStyleIdx="0" presStyleCnt="3" custLinFactNeighborX="-2263" custLinFactNeighborY="1212"/>
      <dgm:spPr/>
    </dgm:pt>
    <dgm:pt modelId="{95BE1E61-03BB-4AFA-BA19-C603998D41AA}" type="pres">
      <dgm:prSet presAssocID="{10B9EDC6-CD87-4359-B10A-C2CF0178AADB}" presName="Child1" presStyleLbl="revTx" presStyleIdx="0" presStyleCnt="6" custScaleX="131723">
        <dgm:presLayoutVars>
          <dgm:chMax val="0"/>
          <dgm:chPref val="0"/>
          <dgm:bulletEnabled val="1"/>
        </dgm:presLayoutVars>
      </dgm:prSet>
      <dgm:spPr/>
    </dgm:pt>
    <dgm:pt modelId="{5AF144A3-5648-4E07-9413-D132C6A91826}" type="pres">
      <dgm:prSet presAssocID="{10B9EDC6-CD87-4359-B10A-C2CF0178AADB}" presName="Parent1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085C9886-46C2-4883-85B3-FA29991A5AEE}" type="pres">
      <dgm:prSet presAssocID="{DD8E3F18-11EC-4BB9-B0BC-28A129C06744}" presName="Accent2" presStyleCnt="0"/>
      <dgm:spPr/>
    </dgm:pt>
    <dgm:pt modelId="{BCB6611A-167A-4C87-BE93-3CEB3EEC4223}" type="pres">
      <dgm:prSet presAssocID="{DD8E3F18-11EC-4BB9-B0BC-28A129C06744}" presName="Accent" presStyleLbl="node1" presStyleIdx="1" presStyleCnt="3"/>
      <dgm:spPr/>
    </dgm:pt>
    <dgm:pt modelId="{499D3E2F-2120-484C-8549-6F2F30DE93CF}" type="pres">
      <dgm:prSet presAssocID="{DD8E3F18-11EC-4BB9-B0BC-28A129C06744}" presName="Child2" presStyleLbl="revTx" presStyleIdx="2" presStyleCnt="6" custScaleX="158582">
        <dgm:presLayoutVars>
          <dgm:chMax val="0"/>
          <dgm:chPref val="0"/>
          <dgm:bulletEnabled val="1"/>
        </dgm:presLayoutVars>
      </dgm:prSet>
      <dgm:spPr/>
    </dgm:pt>
    <dgm:pt modelId="{C1597E6D-02E9-4884-B573-B51691D9FA00}" type="pres">
      <dgm:prSet presAssocID="{DD8E3F18-11EC-4BB9-B0BC-28A129C06744}" presName="Parent2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D9AC4C8D-1F41-4A83-B441-FD0BCEFECC6D}" type="pres">
      <dgm:prSet presAssocID="{870A6A03-390F-464F-B88E-334478FD4A15}" presName="Accent3" presStyleCnt="0"/>
      <dgm:spPr/>
    </dgm:pt>
    <dgm:pt modelId="{D5777A69-DCCF-4016-B188-8B39283CDC4E}" type="pres">
      <dgm:prSet presAssocID="{870A6A03-390F-464F-B88E-334478FD4A15}" presName="Accent" presStyleLbl="node1" presStyleIdx="2" presStyleCnt="3"/>
      <dgm:spPr/>
    </dgm:pt>
    <dgm:pt modelId="{69B7AEE6-714D-471C-8213-B987F941B81B}" type="pres">
      <dgm:prSet presAssocID="{870A6A03-390F-464F-B88E-334478FD4A15}" presName="Child3" presStyleLbl="revTx" presStyleIdx="4" presStyleCnt="6" custScaleX="152233">
        <dgm:presLayoutVars>
          <dgm:chMax val="0"/>
          <dgm:chPref val="0"/>
          <dgm:bulletEnabled val="1"/>
        </dgm:presLayoutVars>
      </dgm:prSet>
      <dgm:spPr/>
    </dgm:pt>
    <dgm:pt modelId="{950E8080-4A83-4FC6-9AE1-CCC132B083F2}" type="pres">
      <dgm:prSet presAssocID="{870A6A03-390F-464F-B88E-334478FD4A15}" presName="Parent3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18C6E615-9DE6-4D8D-8ECF-2F38B3C5E5EC}" type="presOf" srcId="{66A1C1D1-D07D-44C8-8929-4A0F69BB91ED}" destId="{95BE1E61-03BB-4AFA-BA19-C603998D41AA}" srcOrd="0" destOrd="0" presId="urn:microsoft.com/office/officeart/2009/layout/CircleArrowProcess"/>
    <dgm:cxn modelId="{B87A871E-64D9-41CD-99FC-A622C119092F}" srcId="{DD8E3F18-11EC-4BB9-B0BC-28A129C06744}" destId="{48264816-8B75-49C6-B297-D90B38CBA08E}" srcOrd="0" destOrd="0" parTransId="{9E1FB650-2F6F-4319-AE7A-0C214F5448A3}" sibTransId="{68DB0A7E-D950-47C8-AFE0-31C87E9E3B57}"/>
    <dgm:cxn modelId="{4AA69D1F-D082-4D39-A43A-C13DBC15048C}" type="presOf" srcId="{10B9EDC6-CD87-4359-B10A-C2CF0178AADB}" destId="{5AF144A3-5648-4E07-9413-D132C6A91826}" srcOrd="0" destOrd="0" presId="urn:microsoft.com/office/officeart/2009/layout/CircleArrowProcess"/>
    <dgm:cxn modelId="{56417A30-53BC-43E8-88A4-7DDBD250B69E}" srcId="{32B6F37E-F064-4340-9035-651F00DD5BFE}" destId="{10B9EDC6-CD87-4359-B10A-C2CF0178AADB}" srcOrd="0" destOrd="0" parTransId="{47B74EBF-3100-4F1B-91DA-407E26DD7DDF}" sibTransId="{F2141F98-79FC-40C0-AE6E-3247F52F828B}"/>
    <dgm:cxn modelId="{277C683A-FE45-4632-AABD-AA097BCA3205}" srcId="{32B6F37E-F064-4340-9035-651F00DD5BFE}" destId="{DD8E3F18-11EC-4BB9-B0BC-28A129C06744}" srcOrd="1" destOrd="0" parTransId="{1B5D31A1-B831-4AE9-AFE1-A0BEF8C9E00F}" sibTransId="{A6202480-21A1-4F5A-995F-BE7B3DFB858D}"/>
    <dgm:cxn modelId="{D5965C88-AD4D-4653-8A2D-A5A5BF49ECA3}" srcId="{870A6A03-390F-464F-B88E-334478FD4A15}" destId="{FD566E84-3620-46D3-85A6-8631C67251A0}" srcOrd="0" destOrd="0" parTransId="{3786A48E-6935-4993-890B-51879A2F3086}" sibTransId="{184BCAAE-391D-4E8D-9558-07AE1A943910}"/>
    <dgm:cxn modelId="{92DAC688-BD00-45A3-98C9-26C2FBD4BF3B}" type="presOf" srcId="{FD566E84-3620-46D3-85A6-8631C67251A0}" destId="{69B7AEE6-714D-471C-8213-B987F941B81B}" srcOrd="0" destOrd="0" presId="urn:microsoft.com/office/officeart/2009/layout/CircleArrowProcess"/>
    <dgm:cxn modelId="{9562C2A3-71D0-430D-BBF3-2371ADAABA55}" type="presOf" srcId="{48264816-8B75-49C6-B297-D90B38CBA08E}" destId="{499D3E2F-2120-484C-8549-6F2F30DE93CF}" srcOrd="0" destOrd="0" presId="urn:microsoft.com/office/officeart/2009/layout/CircleArrowProcess"/>
    <dgm:cxn modelId="{B0E4B4A8-DEC5-46CA-8FDF-F99D05671258}" type="presOf" srcId="{870A6A03-390F-464F-B88E-334478FD4A15}" destId="{950E8080-4A83-4FC6-9AE1-CCC132B083F2}" srcOrd="0" destOrd="0" presId="urn:microsoft.com/office/officeart/2009/layout/CircleArrowProcess"/>
    <dgm:cxn modelId="{AE1FEBDA-BFCE-4970-A837-7541AD6F2508}" type="presOf" srcId="{32B6F37E-F064-4340-9035-651F00DD5BFE}" destId="{11B369AB-11CC-4164-A457-8D8D2B6EAE30}" srcOrd="0" destOrd="0" presId="urn:microsoft.com/office/officeart/2009/layout/CircleArrowProcess"/>
    <dgm:cxn modelId="{4AE087DC-4C95-4740-A3DB-25CFE4BC99A4}" srcId="{10B9EDC6-CD87-4359-B10A-C2CF0178AADB}" destId="{66A1C1D1-D07D-44C8-8929-4A0F69BB91ED}" srcOrd="0" destOrd="0" parTransId="{5A29FE3C-5E06-4369-A424-7CA556CE41F3}" sibTransId="{B52727BD-3077-4E0A-9F2B-D25367790CEC}"/>
    <dgm:cxn modelId="{A55397E2-718B-4B00-BAEB-46F3235A5345}" srcId="{32B6F37E-F064-4340-9035-651F00DD5BFE}" destId="{870A6A03-390F-464F-B88E-334478FD4A15}" srcOrd="2" destOrd="0" parTransId="{B24540C9-B244-4923-A1B7-8263AC53C462}" sibTransId="{33F67E24-6352-4283-880C-2C80CDB4C550}"/>
    <dgm:cxn modelId="{6C5CC7E5-3557-480A-9498-320ACF4541DE}" type="presOf" srcId="{DD8E3F18-11EC-4BB9-B0BC-28A129C06744}" destId="{C1597E6D-02E9-4884-B573-B51691D9FA00}" srcOrd="0" destOrd="0" presId="urn:microsoft.com/office/officeart/2009/layout/CircleArrowProcess"/>
    <dgm:cxn modelId="{DE306218-744C-4174-AB8C-62A50717F76D}" type="presParOf" srcId="{11B369AB-11CC-4164-A457-8D8D2B6EAE30}" destId="{3B22D17F-7F7F-450D-B82E-BF3492F9302A}" srcOrd="0" destOrd="0" presId="urn:microsoft.com/office/officeart/2009/layout/CircleArrowProcess"/>
    <dgm:cxn modelId="{EE828808-6A0E-4D16-B28E-297B3867C705}" type="presParOf" srcId="{3B22D17F-7F7F-450D-B82E-BF3492F9302A}" destId="{25D2926B-F334-4727-B24C-CF71103A0346}" srcOrd="0" destOrd="0" presId="urn:microsoft.com/office/officeart/2009/layout/CircleArrowProcess"/>
    <dgm:cxn modelId="{F1383E82-C5A9-4916-BC6A-DD68A6EB7635}" type="presParOf" srcId="{11B369AB-11CC-4164-A457-8D8D2B6EAE30}" destId="{95BE1E61-03BB-4AFA-BA19-C603998D41AA}" srcOrd="1" destOrd="0" presId="urn:microsoft.com/office/officeart/2009/layout/CircleArrowProcess"/>
    <dgm:cxn modelId="{B9236810-8E2F-4D28-8204-8C264F332145}" type="presParOf" srcId="{11B369AB-11CC-4164-A457-8D8D2B6EAE30}" destId="{5AF144A3-5648-4E07-9413-D132C6A91826}" srcOrd="2" destOrd="0" presId="urn:microsoft.com/office/officeart/2009/layout/CircleArrowProcess"/>
    <dgm:cxn modelId="{FA13E169-E29B-4554-86BC-9D2988A922FD}" type="presParOf" srcId="{11B369AB-11CC-4164-A457-8D8D2B6EAE30}" destId="{085C9886-46C2-4883-85B3-FA29991A5AEE}" srcOrd="3" destOrd="0" presId="urn:microsoft.com/office/officeart/2009/layout/CircleArrowProcess"/>
    <dgm:cxn modelId="{4568DB75-D5F0-48DA-B915-8981FA3F2ADC}" type="presParOf" srcId="{085C9886-46C2-4883-85B3-FA29991A5AEE}" destId="{BCB6611A-167A-4C87-BE93-3CEB3EEC4223}" srcOrd="0" destOrd="0" presId="urn:microsoft.com/office/officeart/2009/layout/CircleArrowProcess"/>
    <dgm:cxn modelId="{77B5F830-A447-4CAD-BA7D-35DA157AECD4}" type="presParOf" srcId="{11B369AB-11CC-4164-A457-8D8D2B6EAE30}" destId="{499D3E2F-2120-484C-8549-6F2F30DE93CF}" srcOrd="4" destOrd="0" presId="urn:microsoft.com/office/officeart/2009/layout/CircleArrowProcess"/>
    <dgm:cxn modelId="{B4C66483-CA58-4174-AE79-A0C835729413}" type="presParOf" srcId="{11B369AB-11CC-4164-A457-8D8D2B6EAE30}" destId="{C1597E6D-02E9-4884-B573-B51691D9FA00}" srcOrd="5" destOrd="0" presId="urn:microsoft.com/office/officeart/2009/layout/CircleArrowProcess"/>
    <dgm:cxn modelId="{F3CADCBA-0BC9-401F-8709-0E997A56B872}" type="presParOf" srcId="{11B369AB-11CC-4164-A457-8D8D2B6EAE30}" destId="{D9AC4C8D-1F41-4A83-B441-FD0BCEFECC6D}" srcOrd="6" destOrd="0" presId="urn:microsoft.com/office/officeart/2009/layout/CircleArrowProcess"/>
    <dgm:cxn modelId="{528271C2-B2F7-4BB4-9424-67FDAA8CD000}" type="presParOf" srcId="{D9AC4C8D-1F41-4A83-B441-FD0BCEFECC6D}" destId="{D5777A69-DCCF-4016-B188-8B39283CDC4E}" srcOrd="0" destOrd="0" presId="urn:microsoft.com/office/officeart/2009/layout/CircleArrowProcess"/>
    <dgm:cxn modelId="{8F842E48-318B-4C38-BB34-E97C61C42EA1}" type="presParOf" srcId="{11B369AB-11CC-4164-A457-8D8D2B6EAE30}" destId="{69B7AEE6-714D-471C-8213-B987F941B81B}" srcOrd="7" destOrd="0" presId="urn:microsoft.com/office/officeart/2009/layout/CircleArrowProcess"/>
    <dgm:cxn modelId="{FEA50297-F6BC-4163-8CB6-040D300915F4}" type="presParOf" srcId="{11B369AB-11CC-4164-A457-8D8D2B6EAE30}" destId="{950E8080-4A83-4FC6-9AE1-CCC132B083F2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28B0BDB-36D9-4D17-96D7-23103DF3F698}" type="doc">
      <dgm:prSet loTypeId="urn:microsoft.com/office/officeart/2005/8/layout/list1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hr-HR"/>
        </a:p>
      </dgm:t>
    </dgm:pt>
    <dgm:pt modelId="{8DB01FE2-25F1-4CC3-B3DC-82E25471F9AB}">
      <dgm:prSet phldrT="[Tekst]" custT="1"/>
      <dgm:spPr/>
      <dgm:t>
        <a:bodyPr/>
        <a:lstStyle/>
        <a:p>
          <a:r>
            <a:rPr lang="hr-HR" sz="20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1. PRIPREMA</a:t>
          </a:r>
        </a:p>
      </dgm:t>
    </dgm:pt>
    <dgm:pt modelId="{0B0DA86E-FEF7-4027-84CE-69E393C2C98C}" type="parTrans" cxnId="{DB8207F0-1CE7-4ED2-A3C1-9193F0CBB281}">
      <dgm:prSet/>
      <dgm:spPr/>
      <dgm:t>
        <a:bodyPr/>
        <a:lstStyle/>
        <a:p>
          <a:endParaRPr lang="hr-HR"/>
        </a:p>
      </dgm:t>
    </dgm:pt>
    <dgm:pt modelId="{82887413-A474-421E-91E1-199E3D4D8C13}" type="sibTrans" cxnId="{DB8207F0-1CE7-4ED2-A3C1-9193F0CBB281}">
      <dgm:prSet/>
      <dgm:spPr/>
      <dgm:t>
        <a:bodyPr/>
        <a:lstStyle/>
        <a:p>
          <a:endParaRPr lang="hr-HR"/>
        </a:p>
      </dgm:t>
    </dgm:pt>
    <dgm:pt modelId="{39435D10-4D69-4D09-BE89-02A95C089694}">
      <dgm:prSet phldrT="[Tekst]" custT="1"/>
      <dgm:spPr/>
      <dgm:t>
        <a:bodyPr/>
        <a:lstStyle/>
        <a:p>
          <a:r>
            <a:rPr lang="hr-HR" sz="20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2. STVARANJE</a:t>
          </a:r>
        </a:p>
      </dgm:t>
    </dgm:pt>
    <dgm:pt modelId="{9439DD87-DA9A-4E33-AE32-EC39D0E1E349}" type="parTrans" cxnId="{F09E705E-2230-4FF8-B48C-5E24D09B06AA}">
      <dgm:prSet/>
      <dgm:spPr/>
      <dgm:t>
        <a:bodyPr/>
        <a:lstStyle/>
        <a:p>
          <a:endParaRPr lang="hr-HR"/>
        </a:p>
      </dgm:t>
    </dgm:pt>
    <dgm:pt modelId="{95C3CE61-CF9D-42CB-A4B5-377A810EF4CC}" type="sibTrans" cxnId="{F09E705E-2230-4FF8-B48C-5E24D09B06AA}">
      <dgm:prSet/>
      <dgm:spPr/>
      <dgm:t>
        <a:bodyPr/>
        <a:lstStyle/>
        <a:p>
          <a:endParaRPr lang="hr-HR"/>
        </a:p>
      </dgm:t>
    </dgm:pt>
    <dgm:pt modelId="{F0E444C8-FFD8-41A4-8CBD-E660617B02C7}">
      <dgm:prSet phldrT="[Tekst]" custT="1"/>
      <dgm:spPr/>
      <dgm:t>
        <a:bodyPr/>
        <a:lstStyle/>
        <a:p>
          <a:r>
            <a:rPr lang="hr-HR" sz="20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3. PREDSTAVLJANJE</a:t>
          </a:r>
        </a:p>
      </dgm:t>
    </dgm:pt>
    <dgm:pt modelId="{924F0C50-F5AC-4D5D-B550-C25609F6A273}" type="parTrans" cxnId="{5F59D65F-FB18-49D3-B0B2-EB1AFA940BD3}">
      <dgm:prSet/>
      <dgm:spPr/>
      <dgm:t>
        <a:bodyPr/>
        <a:lstStyle/>
        <a:p>
          <a:endParaRPr lang="hr-HR"/>
        </a:p>
      </dgm:t>
    </dgm:pt>
    <dgm:pt modelId="{81184A25-E79B-48C0-82DD-6C32FEED1FC9}" type="sibTrans" cxnId="{5F59D65F-FB18-49D3-B0B2-EB1AFA940BD3}">
      <dgm:prSet/>
      <dgm:spPr/>
      <dgm:t>
        <a:bodyPr/>
        <a:lstStyle/>
        <a:p>
          <a:endParaRPr lang="hr-HR"/>
        </a:p>
      </dgm:t>
    </dgm:pt>
    <dgm:pt modelId="{D33955E2-F4D0-40F3-BFF1-B13832BD8C22}">
      <dgm:prSet phldrT="[Tekst]" custT="1"/>
      <dgm:spPr/>
      <dgm:t>
        <a:bodyPr/>
        <a:lstStyle/>
        <a:p>
          <a:r>
            <a:rPr lang="hr-HR" sz="1800" dirty="0"/>
            <a:t>istraživanje, prikupljanje podataka, nacrt teme</a:t>
          </a:r>
        </a:p>
      </dgm:t>
    </dgm:pt>
    <dgm:pt modelId="{51723746-86CB-48AA-9985-25CACBA508E2}" type="parTrans" cxnId="{367B5290-3A6F-45E7-9DCA-0BAE410BABC1}">
      <dgm:prSet/>
      <dgm:spPr/>
      <dgm:t>
        <a:bodyPr/>
        <a:lstStyle/>
        <a:p>
          <a:endParaRPr lang="hr-HR"/>
        </a:p>
      </dgm:t>
    </dgm:pt>
    <dgm:pt modelId="{5F0E3324-4260-4751-9624-888345FC9F57}" type="sibTrans" cxnId="{367B5290-3A6F-45E7-9DCA-0BAE410BABC1}">
      <dgm:prSet/>
      <dgm:spPr/>
      <dgm:t>
        <a:bodyPr/>
        <a:lstStyle/>
        <a:p>
          <a:endParaRPr lang="hr-HR"/>
        </a:p>
      </dgm:t>
    </dgm:pt>
    <dgm:pt modelId="{07155C28-760F-47F5-8D44-E1CB32F126A7}">
      <dgm:prSet phldrT="[Tekst]" custT="1"/>
      <dgm:spPr/>
      <dgm:t>
        <a:bodyPr/>
        <a:lstStyle/>
        <a:p>
          <a:r>
            <a:rPr lang="hr-HR" sz="1800" dirty="0"/>
            <a:t>utvrđivanje strukture izlaganja u tri dijela: </a:t>
          </a:r>
          <a:br>
            <a:rPr lang="hr-HR" sz="1800" dirty="0"/>
          </a:br>
          <a:r>
            <a:rPr lang="hr-HR" sz="1800" b="1" i="1" dirty="0"/>
            <a:t>uvod, središnji dio, zaključak</a:t>
          </a:r>
          <a:r>
            <a:rPr lang="hr-HR" sz="1800" dirty="0"/>
            <a:t>; </a:t>
          </a:r>
        </a:p>
      </dgm:t>
    </dgm:pt>
    <dgm:pt modelId="{4221DB09-6857-4C68-B3CF-D65BE79742C0}" type="parTrans" cxnId="{AA593CD7-7709-4E83-8B07-A8DC06430841}">
      <dgm:prSet/>
      <dgm:spPr/>
      <dgm:t>
        <a:bodyPr/>
        <a:lstStyle/>
        <a:p>
          <a:endParaRPr lang="hr-HR"/>
        </a:p>
      </dgm:t>
    </dgm:pt>
    <dgm:pt modelId="{CA319BEB-92C2-4C00-A532-2DA42640E7F5}" type="sibTrans" cxnId="{AA593CD7-7709-4E83-8B07-A8DC06430841}">
      <dgm:prSet/>
      <dgm:spPr/>
      <dgm:t>
        <a:bodyPr/>
        <a:lstStyle/>
        <a:p>
          <a:endParaRPr lang="hr-HR"/>
        </a:p>
      </dgm:t>
    </dgm:pt>
    <dgm:pt modelId="{E53E04B3-9179-4BEC-A352-17E724260959}">
      <dgm:prSet phldrT="[Tekst]" custT="1"/>
      <dgm:spPr/>
      <dgm:t>
        <a:bodyPr/>
        <a:lstStyle/>
        <a:p>
          <a:r>
            <a:rPr lang="hr-HR" sz="1800" dirty="0"/>
            <a:t>govoriti polako, razgovijetno, dovoljno glasno; </a:t>
          </a:r>
          <a:br>
            <a:rPr lang="hr-HR" sz="1800" dirty="0"/>
          </a:br>
          <a:r>
            <a:rPr lang="hr-HR" sz="1800" dirty="0"/>
            <a:t>koristiti poznate i jasne riječi; gledati u svoju publiku.</a:t>
          </a:r>
        </a:p>
      </dgm:t>
    </dgm:pt>
    <dgm:pt modelId="{AEBAA76B-A44F-4E9A-B22A-E18BB89130E6}" type="parTrans" cxnId="{5BE96CE8-8367-4FE4-9285-E600789CFC67}">
      <dgm:prSet/>
      <dgm:spPr/>
      <dgm:t>
        <a:bodyPr/>
        <a:lstStyle/>
        <a:p>
          <a:endParaRPr lang="hr-HR"/>
        </a:p>
      </dgm:t>
    </dgm:pt>
    <dgm:pt modelId="{31664073-7B37-469D-891B-5ACC4B42C284}" type="sibTrans" cxnId="{5BE96CE8-8367-4FE4-9285-E600789CFC67}">
      <dgm:prSet/>
      <dgm:spPr/>
      <dgm:t>
        <a:bodyPr/>
        <a:lstStyle/>
        <a:p>
          <a:endParaRPr lang="hr-HR"/>
        </a:p>
      </dgm:t>
    </dgm:pt>
    <dgm:pt modelId="{38462449-35F5-4B66-824A-350AA8F1102D}">
      <dgm:prSet phldrT="[Tekst]" custT="1"/>
      <dgm:spPr/>
      <dgm:t>
        <a:bodyPr/>
        <a:lstStyle/>
        <a:p>
          <a:r>
            <a:rPr lang="hr-HR" sz="1800" dirty="0"/>
            <a:t>razraditi plan govorenja i odrediti podteme</a:t>
          </a:r>
        </a:p>
      </dgm:t>
    </dgm:pt>
    <dgm:pt modelId="{D941863C-8F06-4D7E-A610-DFFD6D9210EE}" type="parTrans" cxnId="{F5916037-1DA2-439C-9CCC-8C11B26FD137}">
      <dgm:prSet/>
      <dgm:spPr/>
      <dgm:t>
        <a:bodyPr/>
        <a:lstStyle/>
        <a:p>
          <a:endParaRPr lang="hr-HR"/>
        </a:p>
      </dgm:t>
    </dgm:pt>
    <dgm:pt modelId="{62201FCD-A979-415F-B3DA-F2E9CF6BFB8D}" type="sibTrans" cxnId="{F5916037-1DA2-439C-9CCC-8C11B26FD137}">
      <dgm:prSet/>
      <dgm:spPr/>
      <dgm:t>
        <a:bodyPr/>
        <a:lstStyle/>
        <a:p>
          <a:endParaRPr lang="hr-HR"/>
        </a:p>
      </dgm:t>
    </dgm:pt>
    <dgm:pt modelId="{D6BEE425-F266-4C02-9E4B-5524E2051450}" type="pres">
      <dgm:prSet presAssocID="{128B0BDB-36D9-4D17-96D7-23103DF3F698}" presName="linear" presStyleCnt="0">
        <dgm:presLayoutVars>
          <dgm:dir/>
          <dgm:animLvl val="lvl"/>
          <dgm:resizeHandles val="exact"/>
        </dgm:presLayoutVars>
      </dgm:prSet>
      <dgm:spPr/>
    </dgm:pt>
    <dgm:pt modelId="{864F9C58-DC3E-4426-A4E5-B0615D54BCD8}" type="pres">
      <dgm:prSet presAssocID="{8DB01FE2-25F1-4CC3-B3DC-82E25471F9AB}" presName="parentLin" presStyleCnt="0"/>
      <dgm:spPr/>
    </dgm:pt>
    <dgm:pt modelId="{86AB7B9B-664C-4C1C-98A0-C35A0BA54AB5}" type="pres">
      <dgm:prSet presAssocID="{8DB01FE2-25F1-4CC3-B3DC-82E25471F9AB}" presName="parentLeftMargin" presStyleLbl="node1" presStyleIdx="0" presStyleCnt="3"/>
      <dgm:spPr/>
    </dgm:pt>
    <dgm:pt modelId="{EC6A8DEA-C66C-463A-9C8B-E008ECE99D7D}" type="pres">
      <dgm:prSet presAssocID="{8DB01FE2-25F1-4CC3-B3DC-82E25471F9A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49821E-240F-4290-B5E9-C3F6772BE5E3}" type="pres">
      <dgm:prSet presAssocID="{8DB01FE2-25F1-4CC3-B3DC-82E25471F9AB}" presName="negativeSpace" presStyleCnt="0"/>
      <dgm:spPr/>
    </dgm:pt>
    <dgm:pt modelId="{023E09D0-6980-422D-AB65-587917D134BC}" type="pres">
      <dgm:prSet presAssocID="{8DB01FE2-25F1-4CC3-B3DC-82E25471F9AB}" presName="childText" presStyleLbl="conFgAcc1" presStyleIdx="0" presStyleCnt="3">
        <dgm:presLayoutVars>
          <dgm:bulletEnabled val="1"/>
        </dgm:presLayoutVars>
      </dgm:prSet>
      <dgm:spPr/>
    </dgm:pt>
    <dgm:pt modelId="{51D057D1-B993-403E-ACCA-11344FAC999D}" type="pres">
      <dgm:prSet presAssocID="{82887413-A474-421E-91E1-199E3D4D8C13}" presName="spaceBetweenRectangles" presStyleCnt="0"/>
      <dgm:spPr/>
    </dgm:pt>
    <dgm:pt modelId="{0FE1945D-9614-4903-8B05-99CB831155BA}" type="pres">
      <dgm:prSet presAssocID="{39435D10-4D69-4D09-BE89-02A95C089694}" presName="parentLin" presStyleCnt="0"/>
      <dgm:spPr/>
    </dgm:pt>
    <dgm:pt modelId="{C3AE4142-B64D-4FFF-9846-6D4D50DC1EDF}" type="pres">
      <dgm:prSet presAssocID="{39435D10-4D69-4D09-BE89-02A95C089694}" presName="parentLeftMargin" presStyleLbl="node1" presStyleIdx="0" presStyleCnt="3"/>
      <dgm:spPr/>
    </dgm:pt>
    <dgm:pt modelId="{20CAD49F-BB34-42E4-BCF9-C57D7353B05C}" type="pres">
      <dgm:prSet presAssocID="{39435D10-4D69-4D09-BE89-02A95C08969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DC5ACA-90CC-41DB-AB72-832A8519698E}" type="pres">
      <dgm:prSet presAssocID="{39435D10-4D69-4D09-BE89-02A95C089694}" presName="negativeSpace" presStyleCnt="0"/>
      <dgm:spPr/>
    </dgm:pt>
    <dgm:pt modelId="{A7D92848-172D-4BDB-BC4A-381D94D01D67}" type="pres">
      <dgm:prSet presAssocID="{39435D10-4D69-4D09-BE89-02A95C089694}" presName="childText" presStyleLbl="conFgAcc1" presStyleIdx="1" presStyleCnt="3">
        <dgm:presLayoutVars>
          <dgm:bulletEnabled val="1"/>
        </dgm:presLayoutVars>
      </dgm:prSet>
      <dgm:spPr/>
    </dgm:pt>
    <dgm:pt modelId="{86D2CDB6-8B9D-432A-8B41-0B6982067CCF}" type="pres">
      <dgm:prSet presAssocID="{95C3CE61-CF9D-42CB-A4B5-377A810EF4CC}" presName="spaceBetweenRectangles" presStyleCnt="0"/>
      <dgm:spPr/>
    </dgm:pt>
    <dgm:pt modelId="{07757F8E-30FD-4983-A8B3-D6E672E03F60}" type="pres">
      <dgm:prSet presAssocID="{F0E444C8-FFD8-41A4-8CBD-E660617B02C7}" presName="parentLin" presStyleCnt="0"/>
      <dgm:spPr/>
    </dgm:pt>
    <dgm:pt modelId="{1DF63022-7727-4641-97B0-5907A553141B}" type="pres">
      <dgm:prSet presAssocID="{F0E444C8-FFD8-41A4-8CBD-E660617B02C7}" presName="parentLeftMargin" presStyleLbl="node1" presStyleIdx="1" presStyleCnt="3"/>
      <dgm:spPr/>
    </dgm:pt>
    <dgm:pt modelId="{223CC76A-5DD1-4A97-8673-5DBFB6D68EF5}" type="pres">
      <dgm:prSet presAssocID="{F0E444C8-FFD8-41A4-8CBD-E660617B02C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78B724F-8F67-44B4-8D77-668E280D3282}" type="pres">
      <dgm:prSet presAssocID="{F0E444C8-FFD8-41A4-8CBD-E660617B02C7}" presName="negativeSpace" presStyleCnt="0"/>
      <dgm:spPr/>
    </dgm:pt>
    <dgm:pt modelId="{388597EC-3CD9-4CC5-87BD-4043A49E6CA1}" type="pres">
      <dgm:prSet presAssocID="{F0E444C8-FFD8-41A4-8CBD-E660617B02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E96C50C-F625-4381-B72A-BE50BFEB3761}" type="presOf" srcId="{E53E04B3-9179-4BEC-A352-17E724260959}" destId="{388597EC-3CD9-4CC5-87BD-4043A49E6CA1}" srcOrd="0" destOrd="0" presId="urn:microsoft.com/office/officeart/2005/8/layout/list1"/>
    <dgm:cxn modelId="{2C353F12-F2B1-4BCE-9648-B43A0342BAD0}" type="presOf" srcId="{F0E444C8-FFD8-41A4-8CBD-E660617B02C7}" destId="{223CC76A-5DD1-4A97-8673-5DBFB6D68EF5}" srcOrd="1" destOrd="0" presId="urn:microsoft.com/office/officeart/2005/8/layout/list1"/>
    <dgm:cxn modelId="{CACAAE17-D788-4185-8BE7-17AD77FA040F}" type="presOf" srcId="{128B0BDB-36D9-4D17-96D7-23103DF3F698}" destId="{D6BEE425-F266-4C02-9E4B-5524E2051450}" srcOrd="0" destOrd="0" presId="urn:microsoft.com/office/officeart/2005/8/layout/list1"/>
    <dgm:cxn modelId="{F5916037-1DA2-439C-9CCC-8C11B26FD137}" srcId="{39435D10-4D69-4D09-BE89-02A95C089694}" destId="{38462449-35F5-4B66-824A-350AA8F1102D}" srcOrd="1" destOrd="0" parTransId="{D941863C-8F06-4D7E-A610-DFFD6D9210EE}" sibTransId="{62201FCD-A979-415F-B3DA-F2E9CF6BFB8D}"/>
    <dgm:cxn modelId="{F09E705E-2230-4FF8-B48C-5E24D09B06AA}" srcId="{128B0BDB-36D9-4D17-96D7-23103DF3F698}" destId="{39435D10-4D69-4D09-BE89-02A95C089694}" srcOrd="1" destOrd="0" parTransId="{9439DD87-DA9A-4E33-AE32-EC39D0E1E349}" sibTransId="{95C3CE61-CF9D-42CB-A4B5-377A810EF4CC}"/>
    <dgm:cxn modelId="{5F59D65F-FB18-49D3-B0B2-EB1AFA940BD3}" srcId="{128B0BDB-36D9-4D17-96D7-23103DF3F698}" destId="{F0E444C8-FFD8-41A4-8CBD-E660617B02C7}" srcOrd="2" destOrd="0" parTransId="{924F0C50-F5AC-4D5D-B550-C25609F6A273}" sibTransId="{81184A25-E79B-48C0-82DD-6C32FEED1FC9}"/>
    <dgm:cxn modelId="{7F7C8176-1B18-42D7-B05F-0F1DC1B5B3D7}" type="presOf" srcId="{38462449-35F5-4B66-824A-350AA8F1102D}" destId="{A7D92848-172D-4BDB-BC4A-381D94D01D67}" srcOrd="0" destOrd="1" presId="urn:microsoft.com/office/officeart/2005/8/layout/list1"/>
    <dgm:cxn modelId="{6A7DB07B-1543-45E0-9D06-2078918C177F}" type="presOf" srcId="{39435D10-4D69-4D09-BE89-02A95C089694}" destId="{20CAD49F-BB34-42E4-BCF9-C57D7353B05C}" srcOrd="1" destOrd="0" presId="urn:microsoft.com/office/officeart/2005/8/layout/list1"/>
    <dgm:cxn modelId="{367B5290-3A6F-45E7-9DCA-0BAE410BABC1}" srcId="{8DB01FE2-25F1-4CC3-B3DC-82E25471F9AB}" destId="{D33955E2-F4D0-40F3-BFF1-B13832BD8C22}" srcOrd="0" destOrd="0" parTransId="{51723746-86CB-48AA-9985-25CACBA508E2}" sibTransId="{5F0E3324-4260-4751-9624-888345FC9F57}"/>
    <dgm:cxn modelId="{07A0F797-6450-4B62-9EB3-E3F90964618C}" type="presOf" srcId="{8DB01FE2-25F1-4CC3-B3DC-82E25471F9AB}" destId="{EC6A8DEA-C66C-463A-9C8B-E008ECE99D7D}" srcOrd="1" destOrd="0" presId="urn:microsoft.com/office/officeart/2005/8/layout/list1"/>
    <dgm:cxn modelId="{AA593CD7-7709-4E83-8B07-A8DC06430841}" srcId="{39435D10-4D69-4D09-BE89-02A95C089694}" destId="{07155C28-760F-47F5-8D44-E1CB32F126A7}" srcOrd="0" destOrd="0" parTransId="{4221DB09-6857-4C68-B3CF-D65BE79742C0}" sibTransId="{CA319BEB-92C2-4C00-A532-2DA42640E7F5}"/>
    <dgm:cxn modelId="{E1D30FD8-6696-4D1D-A935-22D8562CC7DB}" type="presOf" srcId="{D33955E2-F4D0-40F3-BFF1-B13832BD8C22}" destId="{023E09D0-6980-422D-AB65-587917D134BC}" srcOrd="0" destOrd="0" presId="urn:microsoft.com/office/officeart/2005/8/layout/list1"/>
    <dgm:cxn modelId="{7350BBD9-938A-4886-8807-7FBD1422CE18}" type="presOf" srcId="{39435D10-4D69-4D09-BE89-02A95C089694}" destId="{C3AE4142-B64D-4FFF-9846-6D4D50DC1EDF}" srcOrd="0" destOrd="0" presId="urn:microsoft.com/office/officeart/2005/8/layout/list1"/>
    <dgm:cxn modelId="{3A8C4BE3-3D59-4F77-BAFE-31536A088783}" type="presOf" srcId="{07155C28-760F-47F5-8D44-E1CB32F126A7}" destId="{A7D92848-172D-4BDB-BC4A-381D94D01D67}" srcOrd="0" destOrd="0" presId="urn:microsoft.com/office/officeart/2005/8/layout/list1"/>
    <dgm:cxn modelId="{F6C0EBE4-DCD9-41AA-8870-D033225DE552}" type="presOf" srcId="{8DB01FE2-25F1-4CC3-B3DC-82E25471F9AB}" destId="{86AB7B9B-664C-4C1C-98A0-C35A0BA54AB5}" srcOrd="0" destOrd="0" presId="urn:microsoft.com/office/officeart/2005/8/layout/list1"/>
    <dgm:cxn modelId="{5BE96CE8-8367-4FE4-9285-E600789CFC67}" srcId="{F0E444C8-FFD8-41A4-8CBD-E660617B02C7}" destId="{E53E04B3-9179-4BEC-A352-17E724260959}" srcOrd="0" destOrd="0" parTransId="{AEBAA76B-A44F-4E9A-B22A-E18BB89130E6}" sibTransId="{31664073-7B37-469D-891B-5ACC4B42C284}"/>
    <dgm:cxn modelId="{4C3205EC-D789-411E-92AE-7D0E696643EC}" type="presOf" srcId="{F0E444C8-FFD8-41A4-8CBD-E660617B02C7}" destId="{1DF63022-7727-4641-97B0-5907A553141B}" srcOrd="0" destOrd="0" presId="urn:microsoft.com/office/officeart/2005/8/layout/list1"/>
    <dgm:cxn modelId="{DB8207F0-1CE7-4ED2-A3C1-9193F0CBB281}" srcId="{128B0BDB-36D9-4D17-96D7-23103DF3F698}" destId="{8DB01FE2-25F1-4CC3-B3DC-82E25471F9AB}" srcOrd="0" destOrd="0" parTransId="{0B0DA86E-FEF7-4027-84CE-69E393C2C98C}" sibTransId="{82887413-A474-421E-91E1-199E3D4D8C13}"/>
    <dgm:cxn modelId="{50CA3518-DC26-4BD3-AE65-5F44CDAAED33}" type="presParOf" srcId="{D6BEE425-F266-4C02-9E4B-5524E2051450}" destId="{864F9C58-DC3E-4426-A4E5-B0615D54BCD8}" srcOrd="0" destOrd="0" presId="urn:microsoft.com/office/officeart/2005/8/layout/list1"/>
    <dgm:cxn modelId="{FBC83826-4516-4D78-9858-94DD712CB69D}" type="presParOf" srcId="{864F9C58-DC3E-4426-A4E5-B0615D54BCD8}" destId="{86AB7B9B-664C-4C1C-98A0-C35A0BA54AB5}" srcOrd="0" destOrd="0" presId="urn:microsoft.com/office/officeart/2005/8/layout/list1"/>
    <dgm:cxn modelId="{D97F253F-970E-4048-859E-F461EDC7A7C8}" type="presParOf" srcId="{864F9C58-DC3E-4426-A4E5-B0615D54BCD8}" destId="{EC6A8DEA-C66C-463A-9C8B-E008ECE99D7D}" srcOrd="1" destOrd="0" presId="urn:microsoft.com/office/officeart/2005/8/layout/list1"/>
    <dgm:cxn modelId="{324565ED-203A-4347-A2AA-2850E65391FD}" type="presParOf" srcId="{D6BEE425-F266-4C02-9E4B-5524E2051450}" destId="{5649821E-240F-4290-B5E9-C3F6772BE5E3}" srcOrd="1" destOrd="0" presId="urn:microsoft.com/office/officeart/2005/8/layout/list1"/>
    <dgm:cxn modelId="{31DF660C-4E64-4C88-89D4-AB215355132A}" type="presParOf" srcId="{D6BEE425-F266-4C02-9E4B-5524E2051450}" destId="{023E09D0-6980-422D-AB65-587917D134BC}" srcOrd="2" destOrd="0" presId="urn:microsoft.com/office/officeart/2005/8/layout/list1"/>
    <dgm:cxn modelId="{CFD368AA-2FAE-45F3-9F24-98C21B23246E}" type="presParOf" srcId="{D6BEE425-F266-4C02-9E4B-5524E2051450}" destId="{51D057D1-B993-403E-ACCA-11344FAC999D}" srcOrd="3" destOrd="0" presId="urn:microsoft.com/office/officeart/2005/8/layout/list1"/>
    <dgm:cxn modelId="{24B8E78A-337B-4892-A936-58D955C664E1}" type="presParOf" srcId="{D6BEE425-F266-4C02-9E4B-5524E2051450}" destId="{0FE1945D-9614-4903-8B05-99CB831155BA}" srcOrd="4" destOrd="0" presId="urn:microsoft.com/office/officeart/2005/8/layout/list1"/>
    <dgm:cxn modelId="{E039B659-07EE-4874-9B4F-7BABFFEAD862}" type="presParOf" srcId="{0FE1945D-9614-4903-8B05-99CB831155BA}" destId="{C3AE4142-B64D-4FFF-9846-6D4D50DC1EDF}" srcOrd="0" destOrd="0" presId="urn:microsoft.com/office/officeart/2005/8/layout/list1"/>
    <dgm:cxn modelId="{67446A0C-4061-4BFC-BC7E-85FB97022F80}" type="presParOf" srcId="{0FE1945D-9614-4903-8B05-99CB831155BA}" destId="{20CAD49F-BB34-42E4-BCF9-C57D7353B05C}" srcOrd="1" destOrd="0" presId="urn:microsoft.com/office/officeart/2005/8/layout/list1"/>
    <dgm:cxn modelId="{F411F0DA-9340-466C-B972-CA6C1A686A39}" type="presParOf" srcId="{D6BEE425-F266-4C02-9E4B-5524E2051450}" destId="{83DC5ACA-90CC-41DB-AB72-832A8519698E}" srcOrd="5" destOrd="0" presId="urn:microsoft.com/office/officeart/2005/8/layout/list1"/>
    <dgm:cxn modelId="{D1411BD9-E7EB-498F-8BF5-082ECE9C98A8}" type="presParOf" srcId="{D6BEE425-F266-4C02-9E4B-5524E2051450}" destId="{A7D92848-172D-4BDB-BC4A-381D94D01D67}" srcOrd="6" destOrd="0" presId="urn:microsoft.com/office/officeart/2005/8/layout/list1"/>
    <dgm:cxn modelId="{C852FE8F-0669-4A1C-95AC-1FF6770E569E}" type="presParOf" srcId="{D6BEE425-F266-4C02-9E4B-5524E2051450}" destId="{86D2CDB6-8B9D-432A-8B41-0B6982067CCF}" srcOrd="7" destOrd="0" presId="urn:microsoft.com/office/officeart/2005/8/layout/list1"/>
    <dgm:cxn modelId="{3C9B1F42-0FCE-4A83-8FDE-2C909E0FF3FE}" type="presParOf" srcId="{D6BEE425-F266-4C02-9E4B-5524E2051450}" destId="{07757F8E-30FD-4983-A8B3-D6E672E03F60}" srcOrd="8" destOrd="0" presId="urn:microsoft.com/office/officeart/2005/8/layout/list1"/>
    <dgm:cxn modelId="{6043E086-0738-4854-8009-E6DBA374AC8E}" type="presParOf" srcId="{07757F8E-30FD-4983-A8B3-D6E672E03F60}" destId="{1DF63022-7727-4641-97B0-5907A553141B}" srcOrd="0" destOrd="0" presId="urn:microsoft.com/office/officeart/2005/8/layout/list1"/>
    <dgm:cxn modelId="{429E63CC-0F07-4B52-B6E3-2B49FDFFE7E5}" type="presParOf" srcId="{07757F8E-30FD-4983-A8B3-D6E672E03F60}" destId="{223CC76A-5DD1-4A97-8673-5DBFB6D68EF5}" srcOrd="1" destOrd="0" presId="urn:microsoft.com/office/officeart/2005/8/layout/list1"/>
    <dgm:cxn modelId="{6053F296-FB2A-4790-970B-16F5B384C897}" type="presParOf" srcId="{D6BEE425-F266-4C02-9E4B-5524E2051450}" destId="{D78B724F-8F67-44B4-8D77-668E280D3282}" srcOrd="9" destOrd="0" presId="urn:microsoft.com/office/officeart/2005/8/layout/list1"/>
    <dgm:cxn modelId="{41A0AA0F-B163-4A7C-ADAB-730FA67A1D81}" type="presParOf" srcId="{D6BEE425-F266-4C02-9E4B-5524E2051450}" destId="{388597EC-3CD9-4CC5-87BD-4043A49E6CA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EC8BA93-7312-4C37-AF0F-E7C66B275686}" type="doc">
      <dgm:prSet loTypeId="urn:microsoft.com/office/officeart/2005/8/layout/cycle2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93ACA3AD-EB99-4C54-8E02-E299F5FE4244}">
      <dgm:prSet phldrT="[Tekst]" custT="1"/>
      <dgm:spPr/>
      <dgm:t>
        <a:bodyPr/>
        <a:lstStyle/>
        <a:p>
          <a:r>
            <a:rPr lang="hr-HR" sz="1600" dirty="0"/>
            <a:t>proširujemo osnovni sadržaj</a:t>
          </a:r>
        </a:p>
      </dgm:t>
    </dgm:pt>
    <dgm:pt modelId="{204C46FE-7119-450E-8CD9-2A53261D428F}" type="parTrans" cxnId="{C8E61DC6-0FF0-47FC-AFFC-0661237A1106}">
      <dgm:prSet/>
      <dgm:spPr/>
      <dgm:t>
        <a:bodyPr/>
        <a:lstStyle/>
        <a:p>
          <a:endParaRPr lang="hr-HR"/>
        </a:p>
      </dgm:t>
    </dgm:pt>
    <dgm:pt modelId="{7A01EAF5-AE0D-4944-88CC-0B5CCE2B7EA4}" type="sibTrans" cxnId="{C8E61DC6-0FF0-47FC-AFFC-0661237A1106}">
      <dgm:prSet/>
      <dgm:spPr/>
      <dgm:t>
        <a:bodyPr/>
        <a:lstStyle/>
        <a:p>
          <a:endParaRPr lang="hr-HR"/>
        </a:p>
      </dgm:t>
    </dgm:pt>
    <dgm:pt modelId="{8E4B7126-D84C-4BB8-A84B-1092A1E94D44}">
      <dgm:prSet phldrT="[Tekst]" custT="1"/>
      <dgm:spPr/>
      <dgm:t>
        <a:bodyPr/>
        <a:lstStyle/>
        <a:p>
          <a:r>
            <a:rPr lang="hr-HR" sz="1600" dirty="0"/>
            <a:t>novo mjesto radnje</a:t>
          </a:r>
        </a:p>
      </dgm:t>
    </dgm:pt>
    <dgm:pt modelId="{C92CBDDB-C740-4967-B3A0-AB2074DF23A3}" type="parTrans" cxnId="{D92C55E1-6AD7-40C4-8DA1-08650256A0A3}">
      <dgm:prSet/>
      <dgm:spPr/>
      <dgm:t>
        <a:bodyPr/>
        <a:lstStyle/>
        <a:p>
          <a:endParaRPr lang="hr-HR"/>
        </a:p>
      </dgm:t>
    </dgm:pt>
    <dgm:pt modelId="{CAF6C877-433A-4926-86A2-5DD64310A4A4}" type="sibTrans" cxnId="{D92C55E1-6AD7-40C4-8DA1-08650256A0A3}">
      <dgm:prSet/>
      <dgm:spPr/>
      <dgm:t>
        <a:bodyPr/>
        <a:lstStyle/>
        <a:p>
          <a:endParaRPr lang="hr-HR"/>
        </a:p>
      </dgm:t>
    </dgm:pt>
    <dgm:pt modelId="{D566FC79-69A8-4052-B134-BED3397FF575}">
      <dgm:prSet phldrT="[Tekst]" custT="1"/>
      <dgm:spPr/>
      <dgm:t>
        <a:bodyPr/>
        <a:lstStyle/>
        <a:p>
          <a:r>
            <a:rPr lang="hr-HR" sz="1600" dirty="0"/>
            <a:t>mijenjamo pojedinosti radnje</a:t>
          </a:r>
        </a:p>
      </dgm:t>
    </dgm:pt>
    <dgm:pt modelId="{C9533E94-5637-4F37-A153-B891D70A07DB}" type="parTrans" cxnId="{8C3E74F9-46ED-4872-87CF-FE909CB12C49}">
      <dgm:prSet/>
      <dgm:spPr/>
      <dgm:t>
        <a:bodyPr/>
        <a:lstStyle/>
        <a:p>
          <a:endParaRPr lang="hr-HR"/>
        </a:p>
      </dgm:t>
    </dgm:pt>
    <dgm:pt modelId="{25946AF3-6C58-44E4-BC59-3E35619C566A}" type="sibTrans" cxnId="{8C3E74F9-46ED-4872-87CF-FE909CB12C49}">
      <dgm:prSet/>
      <dgm:spPr/>
      <dgm:t>
        <a:bodyPr/>
        <a:lstStyle/>
        <a:p>
          <a:endParaRPr lang="hr-HR"/>
        </a:p>
      </dgm:t>
    </dgm:pt>
    <dgm:pt modelId="{A96A5061-6F84-4053-A172-07731EE12BB0}">
      <dgm:prSet phldrT="[Tekst]" custT="1"/>
      <dgm:spPr/>
      <dgm:t>
        <a:bodyPr/>
        <a:lstStyle/>
        <a:p>
          <a:r>
            <a:rPr lang="hr-HR" sz="1600" dirty="0"/>
            <a:t>drugo vrijeme radnje</a:t>
          </a:r>
        </a:p>
      </dgm:t>
    </dgm:pt>
    <dgm:pt modelId="{FF6F78CB-FD72-48A4-825D-106D1FDEB75A}" type="parTrans" cxnId="{B87541EA-9FC6-46EE-9718-66FE63DDBE21}">
      <dgm:prSet/>
      <dgm:spPr/>
      <dgm:t>
        <a:bodyPr/>
        <a:lstStyle/>
        <a:p>
          <a:endParaRPr lang="hr-HR"/>
        </a:p>
      </dgm:t>
    </dgm:pt>
    <dgm:pt modelId="{76045AF1-6B7E-4F13-88B8-53478A6B0E28}" type="sibTrans" cxnId="{B87541EA-9FC6-46EE-9718-66FE63DDBE21}">
      <dgm:prSet/>
      <dgm:spPr/>
      <dgm:t>
        <a:bodyPr/>
        <a:lstStyle/>
        <a:p>
          <a:endParaRPr lang="hr-HR"/>
        </a:p>
      </dgm:t>
    </dgm:pt>
    <dgm:pt modelId="{670CBBAE-8191-4B38-8E7C-DE05DECC9314}">
      <dgm:prSet phldrT="[Tekst]" custT="1"/>
      <dgm:spPr/>
      <dgm:t>
        <a:bodyPr/>
        <a:lstStyle/>
        <a:p>
          <a:r>
            <a:rPr lang="hr-HR" sz="1600" dirty="0"/>
            <a:t>uvodimo novi lik/likove</a:t>
          </a:r>
        </a:p>
      </dgm:t>
    </dgm:pt>
    <dgm:pt modelId="{1A20E6F4-69F5-4680-A5DC-1CFDB4B0AF3D}" type="parTrans" cxnId="{9D919225-25A0-4017-9F17-D672D48C75FC}">
      <dgm:prSet/>
      <dgm:spPr/>
      <dgm:t>
        <a:bodyPr/>
        <a:lstStyle/>
        <a:p>
          <a:endParaRPr lang="hr-HR"/>
        </a:p>
      </dgm:t>
    </dgm:pt>
    <dgm:pt modelId="{CADD173C-712B-453C-9D4A-EEC5D6CFB74D}" type="sibTrans" cxnId="{9D919225-25A0-4017-9F17-D672D48C75FC}">
      <dgm:prSet/>
      <dgm:spPr/>
      <dgm:t>
        <a:bodyPr/>
        <a:lstStyle/>
        <a:p>
          <a:endParaRPr lang="hr-HR"/>
        </a:p>
      </dgm:t>
    </dgm:pt>
    <dgm:pt modelId="{04570613-738E-47C1-A9BB-099C1A8DE0FB}" type="pres">
      <dgm:prSet presAssocID="{FEC8BA93-7312-4C37-AF0F-E7C66B275686}" presName="cycle" presStyleCnt="0">
        <dgm:presLayoutVars>
          <dgm:dir/>
          <dgm:resizeHandles val="exact"/>
        </dgm:presLayoutVars>
      </dgm:prSet>
      <dgm:spPr/>
    </dgm:pt>
    <dgm:pt modelId="{0D4BB59A-F6F3-4265-886F-0822FDA43440}" type="pres">
      <dgm:prSet presAssocID="{93ACA3AD-EB99-4C54-8E02-E299F5FE4244}" presName="node" presStyleLbl="node1" presStyleIdx="0" presStyleCnt="5" custScaleX="107920">
        <dgm:presLayoutVars>
          <dgm:bulletEnabled val="1"/>
        </dgm:presLayoutVars>
      </dgm:prSet>
      <dgm:spPr/>
    </dgm:pt>
    <dgm:pt modelId="{30096B88-0449-457C-8802-057C3DAD6685}" type="pres">
      <dgm:prSet presAssocID="{7A01EAF5-AE0D-4944-88CC-0B5CCE2B7EA4}" presName="sibTrans" presStyleLbl="sibTrans2D1" presStyleIdx="0" presStyleCnt="5"/>
      <dgm:spPr/>
    </dgm:pt>
    <dgm:pt modelId="{52904A0A-336B-4546-BAAE-C00F5CDDCA40}" type="pres">
      <dgm:prSet presAssocID="{7A01EAF5-AE0D-4944-88CC-0B5CCE2B7EA4}" presName="connectorText" presStyleLbl="sibTrans2D1" presStyleIdx="0" presStyleCnt="5"/>
      <dgm:spPr/>
    </dgm:pt>
    <dgm:pt modelId="{21C7F8A9-D0BA-40DE-90F1-FA03F6435643}" type="pres">
      <dgm:prSet presAssocID="{8E4B7126-D84C-4BB8-A84B-1092A1E94D44}" presName="node" presStyleLbl="node1" presStyleIdx="1" presStyleCnt="5">
        <dgm:presLayoutVars>
          <dgm:bulletEnabled val="1"/>
        </dgm:presLayoutVars>
      </dgm:prSet>
      <dgm:spPr/>
    </dgm:pt>
    <dgm:pt modelId="{4BBF550A-D06B-44B7-9945-8439ACBC95D5}" type="pres">
      <dgm:prSet presAssocID="{CAF6C877-433A-4926-86A2-5DD64310A4A4}" presName="sibTrans" presStyleLbl="sibTrans2D1" presStyleIdx="1" presStyleCnt="5"/>
      <dgm:spPr/>
    </dgm:pt>
    <dgm:pt modelId="{9855AE89-19C1-4AF1-985F-F4E948B66714}" type="pres">
      <dgm:prSet presAssocID="{CAF6C877-433A-4926-86A2-5DD64310A4A4}" presName="connectorText" presStyleLbl="sibTrans2D1" presStyleIdx="1" presStyleCnt="5"/>
      <dgm:spPr/>
    </dgm:pt>
    <dgm:pt modelId="{32B303F7-43F8-40B5-B635-BA74FBB397EE}" type="pres">
      <dgm:prSet presAssocID="{D566FC79-69A8-4052-B134-BED3397FF575}" presName="node" presStyleLbl="node1" presStyleIdx="2" presStyleCnt="5">
        <dgm:presLayoutVars>
          <dgm:bulletEnabled val="1"/>
        </dgm:presLayoutVars>
      </dgm:prSet>
      <dgm:spPr/>
    </dgm:pt>
    <dgm:pt modelId="{598E7C51-A514-4256-99BF-21DC71578062}" type="pres">
      <dgm:prSet presAssocID="{25946AF3-6C58-44E4-BC59-3E35619C566A}" presName="sibTrans" presStyleLbl="sibTrans2D1" presStyleIdx="2" presStyleCnt="5"/>
      <dgm:spPr/>
    </dgm:pt>
    <dgm:pt modelId="{C31E6F6F-F0B9-4210-A744-6D4C696B5A05}" type="pres">
      <dgm:prSet presAssocID="{25946AF3-6C58-44E4-BC59-3E35619C566A}" presName="connectorText" presStyleLbl="sibTrans2D1" presStyleIdx="2" presStyleCnt="5"/>
      <dgm:spPr/>
    </dgm:pt>
    <dgm:pt modelId="{301AADFF-8D31-46BC-A2EC-8AE554AAE87E}" type="pres">
      <dgm:prSet presAssocID="{A96A5061-6F84-4053-A172-07731EE12BB0}" presName="node" presStyleLbl="node1" presStyleIdx="3" presStyleCnt="5">
        <dgm:presLayoutVars>
          <dgm:bulletEnabled val="1"/>
        </dgm:presLayoutVars>
      </dgm:prSet>
      <dgm:spPr/>
    </dgm:pt>
    <dgm:pt modelId="{6925C4E9-9DCC-48A5-A5CA-E7890F83D6B1}" type="pres">
      <dgm:prSet presAssocID="{76045AF1-6B7E-4F13-88B8-53478A6B0E28}" presName="sibTrans" presStyleLbl="sibTrans2D1" presStyleIdx="3" presStyleCnt="5"/>
      <dgm:spPr/>
    </dgm:pt>
    <dgm:pt modelId="{E70F1AB6-4A15-47F0-B8AB-F802059B749E}" type="pres">
      <dgm:prSet presAssocID="{76045AF1-6B7E-4F13-88B8-53478A6B0E28}" presName="connectorText" presStyleLbl="sibTrans2D1" presStyleIdx="3" presStyleCnt="5"/>
      <dgm:spPr/>
    </dgm:pt>
    <dgm:pt modelId="{AAEFB89B-B6BB-4E92-B599-663CEDA18294}" type="pres">
      <dgm:prSet presAssocID="{670CBBAE-8191-4B38-8E7C-DE05DECC9314}" presName="node" presStyleLbl="node1" presStyleIdx="4" presStyleCnt="5">
        <dgm:presLayoutVars>
          <dgm:bulletEnabled val="1"/>
        </dgm:presLayoutVars>
      </dgm:prSet>
      <dgm:spPr/>
    </dgm:pt>
    <dgm:pt modelId="{D86AFB6F-5EAD-4753-B227-214964B3DCE1}" type="pres">
      <dgm:prSet presAssocID="{CADD173C-712B-453C-9D4A-EEC5D6CFB74D}" presName="sibTrans" presStyleLbl="sibTrans2D1" presStyleIdx="4" presStyleCnt="5"/>
      <dgm:spPr/>
    </dgm:pt>
    <dgm:pt modelId="{660F4CE0-EE5F-45CD-932C-21C8A2527A1E}" type="pres">
      <dgm:prSet presAssocID="{CADD173C-712B-453C-9D4A-EEC5D6CFB74D}" presName="connectorText" presStyleLbl="sibTrans2D1" presStyleIdx="4" presStyleCnt="5"/>
      <dgm:spPr/>
    </dgm:pt>
  </dgm:ptLst>
  <dgm:cxnLst>
    <dgm:cxn modelId="{60641F1C-B19F-4041-8EFF-9C9028042E00}" type="presOf" srcId="{25946AF3-6C58-44E4-BC59-3E35619C566A}" destId="{598E7C51-A514-4256-99BF-21DC71578062}" srcOrd="0" destOrd="0" presId="urn:microsoft.com/office/officeart/2005/8/layout/cycle2"/>
    <dgm:cxn modelId="{9D919225-25A0-4017-9F17-D672D48C75FC}" srcId="{FEC8BA93-7312-4C37-AF0F-E7C66B275686}" destId="{670CBBAE-8191-4B38-8E7C-DE05DECC9314}" srcOrd="4" destOrd="0" parTransId="{1A20E6F4-69F5-4680-A5DC-1CFDB4B0AF3D}" sibTransId="{CADD173C-712B-453C-9D4A-EEC5D6CFB74D}"/>
    <dgm:cxn modelId="{06FA3E37-F281-4FFD-8F20-6D66DA0E4E71}" type="presOf" srcId="{7A01EAF5-AE0D-4944-88CC-0B5CCE2B7EA4}" destId="{52904A0A-336B-4546-BAAE-C00F5CDDCA40}" srcOrd="1" destOrd="0" presId="urn:microsoft.com/office/officeart/2005/8/layout/cycle2"/>
    <dgm:cxn modelId="{98429C3C-23A2-4D59-86D9-1ACB3423F0FE}" type="presOf" srcId="{93ACA3AD-EB99-4C54-8E02-E299F5FE4244}" destId="{0D4BB59A-F6F3-4265-886F-0822FDA43440}" srcOrd="0" destOrd="0" presId="urn:microsoft.com/office/officeart/2005/8/layout/cycle2"/>
    <dgm:cxn modelId="{B0B2836B-1E83-45D8-B31C-7F15C41CA932}" type="presOf" srcId="{8E4B7126-D84C-4BB8-A84B-1092A1E94D44}" destId="{21C7F8A9-D0BA-40DE-90F1-FA03F6435643}" srcOrd="0" destOrd="0" presId="urn:microsoft.com/office/officeart/2005/8/layout/cycle2"/>
    <dgm:cxn modelId="{79044778-3DCC-418C-B488-1D20038FD340}" type="presOf" srcId="{CAF6C877-433A-4926-86A2-5DD64310A4A4}" destId="{4BBF550A-D06B-44B7-9945-8439ACBC95D5}" srcOrd="0" destOrd="0" presId="urn:microsoft.com/office/officeart/2005/8/layout/cycle2"/>
    <dgm:cxn modelId="{42E9CB90-2672-4E69-B302-495EB09A11F7}" type="presOf" srcId="{CADD173C-712B-453C-9D4A-EEC5D6CFB74D}" destId="{660F4CE0-EE5F-45CD-932C-21C8A2527A1E}" srcOrd="1" destOrd="0" presId="urn:microsoft.com/office/officeart/2005/8/layout/cycle2"/>
    <dgm:cxn modelId="{C76EB294-3C40-4CC7-9443-46C0FB6B92C2}" type="presOf" srcId="{D566FC79-69A8-4052-B134-BED3397FF575}" destId="{32B303F7-43F8-40B5-B635-BA74FBB397EE}" srcOrd="0" destOrd="0" presId="urn:microsoft.com/office/officeart/2005/8/layout/cycle2"/>
    <dgm:cxn modelId="{6FC55095-FFE8-4172-B54D-2DE4D2702FC2}" type="presOf" srcId="{FEC8BA93-7312-4C37-AF0F-E7C66B275686}" destId="{04570613-738E-47C1-A9BB-099C1A8DE0FB}" srcOrd="0" destOrd="0" presId="urn:microsoft.com/office/officeart/2005/8/layout/cycle2"/>
    <dgm:cxn modelId="{98FF5AB4-5236-4A90-8929-63761E20C155}" type="presOf" srcId="{76045AF1-6B7E-4F13-88B8-53478A6B0E28}" destId="{6925C4E9-9DCC-48A5-A5CA-E7890F83D6B1}" srcOrd="0" destOrd="0" presId="urn:microsoft.com/office/officeart/2005/8/layout/cycle2"/>
    <dgm:cxn modelId="{07959EB4-BAE5-4A6B-95AA-012D091F4198}" type="presOf" srcId="{670CBBAE-8191-4B38-8E7C-DE05DECC9314}" destId="{AAEFB89B-B6BB-4E92-B599-663CEDA18294}" srcOrd="0" destOrd="0" presId="urn:microsoft.com/office/officeart/2005/8/layout/cycle2"/>
    <dgm:cxn modelId="{464431C0-1735-416C-8F89-1D65F0018B33}" type="presOf" srcId="{7A01EAF5-AE0D-4944-88CC-0B5CCE2B7EA4}" destId="{30096B88-0449-457C-8802-057C3DAD6685}" srcOrd="0" destOrd="0" presId="urn:microsoft.com/office/officeart/2005/8/layout/cycle2"/>
    <dgm:cxn modelId="{53432CC2-F7E8-4941-AB96-C7AC1C012890}" type="presOf" srcId="{CADD173C-712B-453C-9D4A-EEC5D6CFB74D}" destId="{D86AFB6F-5EAD-4753-B227-214964B3DCE1}" srcOrd="0" destOrd="0" presId="urn:microsoft.com/office/officeart/2005/8/layout/cycle2"/>
    <dgm:cxn modelId="{C8E61DC6-0FF0-47FC-AFFC-0661237A1106}" srcId="{FEC8BA93-7312-4C37-AF0F-E7C66B275686}" destId="{93ACA3AD-EB99-4C54-8E02-E299F5FE4244}" srcOrd="0" destOrd="0" parTransId="{204C46FE-7119-450E-8CD9-2A53261D428F}" sibTransId="{7A01EAF5-AE0D-4944-88CC-0B5CCE2B7EA4}"/>
    <dgm:cxn modelId="{799699C8-915B-42AB-8CBC-15DD40AD30A1}" type="presOf" srcId="{CAF6C877-433A-4926-86A2-5DD64310A4A4}" destId="{9855AE89-19C1-4AF1-985F-F4E948B66714}" srcOrd="1" destOrd="0" presId="urn:microsoft.com/office/officeart/2005/8/layout/cycle2"/>
    <dgm:cxn modelId="{D92C55E1-6AD7-40C4-8DA1-08650256A0A3}" srcId="{FEC8BA93-7312-4C37-AF0F-E7C66B275686}" destId="{8E4B7126-D84C-4BB8-A84B-1092A1E94D44}" srcOrd="1" destOrd="0" parTransId="{C92CBDDB-C740-4967-B3A0-AB2074DF23A3}" sibTransId="{CAF6C877-433A-4926-86A2-5DD64310A4A4}"/>
    <dgm:cxn modelId="{0B4EBAE6-16C6-47C4-92AB-D6F19901B0D7}" type="presOf" srcId="{25946AF3-6C58-44E4-BC59-3E35619C566A}" destId="{C31E6F6F-F0B9-4210-A744-6D4C696B5A05}" srcOrd="1" destOrd="0" presId="urn:microsoft.com/office/officeart/2005/8/layout/cycle2"/>
    <dgm:cxn modelId="{5B0043E8-95BC-4E8E-92F0-46B1CDB371D7}" type="presOf" srcId="{76045AF1-6B7E-4F13-88B8-53478A6B0E28}" destId="{E70F1AB6-4A15-47F0-B8AB-F802059B749E}" srcOrd="1" destOrd="0" presId="urn:microsoft.com/office/officeart/2005/8/layout/cycle2"/>
    <dgm:cxn modelId="{B87541EA-9FC6-46EE-9718-66FE63DDBE21}" srcId="{FEC8BA93-7312-4C37-AF0F-E7C66B275686}" destId="{A96A5061-6F84-4053-A172-07731EE12BB0}" srcOrd="3" destOrd="0" parTransId="{FF6F78CB-FD72-48A4-825D-106D1FDEB75A}" sibTransId="{76045AF1-6B7E-4F13-88B8-53478A6B0E28}"/>
    <dgm:cxn modelId="{8D836EF9-C482-4CC6-BFC5-635950CBDF1B}" type="presOf" srcId="{A96A5061-6F84-4053-A172-07731EE12BB0}" destId="{301AADFF-8D31-46BC-A2EC-8AE554AAE87E}" srcOrd="0" destOrd="0" presId="urn:microsoft.com/office/officeart/2005/8/layout/cycle2"/>
    <dgm:cxn modelId="{8C3E74F9-46ED-4872-87CF-FE909CB12C49}" srcId="{FEC8BA93-7312-4C37-AF0F-E7C66B275686}" destId="{D566FC79-69A8-4052-B134-BED3397FF575}" srcOrd="2" destOrd="0" parTransId="{C9533E94-5637-4F37-A153-B891D70A07DB}" sibTransId="{25946AF3-6C58-44E4-BC59-3E35619C566A}"/>
    <dgm:cxn modelId="{80F38D70-2012-4A26-8770-B7A0F84DDDD8}" type="presParOf" srcId="{04570613-738E-47C1-A9BB-099C1A8DE0FB}" destId="{0D4BB59A-F6F3-4265-886F-0822FDA43440}" srcOrd="0" destOrd="0" presId="urn:microsoft.com/office/officeart/2005/8/layout/cycle2"/>
    <dgm:cxn modelId="{EB098695-6D6C-4E8C-9D5B-16A01170DB4F}" type="presParOf" srcId="{04570613-738E-47C1-A9BB-099C1A8DE0FB}" destId="{30096B88-0449-457C-8802-057C3DAD6685}" srcOrd="1" destOrd="0" presId="urn:microsoft.com/office/officeart/2005/8/layout/cycle2"/>
    <dgm:cxn modelId="{9E768202-127E-4609-99D2-0B77390A570E}" type="presParOf" srcId="{30096B88-0449-457C-8802-057C3DAD6685}" destId="{52904A0A-336B-4546-BAAE-C00F5CDDCA40}" srcOrd="0" destOrd="0" presId="urn:microsoft.com/office/officeart/2005/8/layout/cycle2"/>
    <dgm:cxn modelId="{54C64F42-061A-4832-8F5D-9E1AD7DDF94C}" type="presParOf" srcId="{04570613-738E-47C1-A9BB-099C1A8DE0FB}" destId="{21C7F8A9-D0BA-40DE-90F1-FA03F6435643}" srcOrd="2" destOrd="0" presId="urn:microsoft.com/office/officeart/2005/8/layout/cycle2"/>
    <dgm:cxn modelId="{EED08030-73A7-4662-8C23-A0C02F8644CD}" type="presParOf" srcId="{04570613-738E-47C1-A9BB-099C1A8DE0FB}" destId="{4BBF550A-D06B-44B7-9945-8439ACBC95D5}" srcOrd="3" destOrd="0" presId="urn:microsoft.com/office/officeart/2005/8/layout/cycle2"/>
    <dgm:cxn modelId="{B0045164-D049-417D-AF88-61E94B1F4F74}" type="presParOf" srcId="{4BBF550A-D06B-44B7-9945-8439ACBC95D5}" destId="{9855AE89-19C1-4AF1-985F-F4E948B66714}" srcOrd="0" destOrd="0" presId="urn:microsoft.com/office/officeart/2005/8/layout/cycle2"/>
    <dgm:cxn modelId="{A035A20D-ED4F-486A-A937-E48CEA3B98DD}" type="presParOf" srcId="{04570613-738E-47C1-A9BB-099C1A8DE0FB}" destId="{32B303F7-43F8-40B5-B635-BA74FBB397EE}" srcOrd="4" destOrd="0" presId="urn:microsoft.com/office/officeart/2005/8/layout/cycle2"/>
    <dgm:cxn modelId="{FB5A211F-7D0A-498A-AE8D-580FC7383830}" type="presParOf" srcId="{04570613-738E-47C1-A9BB-099C1A8DE0FB}" destId="{598E7C51-A514-4256-99BF-21DC71578062}" srcOrd="5" destOrd="0" presId="urn:microsoft.com/office/officeart/2005/8/layout/cycle2"/>
    <dgm:cxn modelId="{D4DC1B7A-6D1F-4E3E-A60E-C5E198D993D3}" type="presParOf" srcId="{598E7C51-A514-4256-99BF-21DC71578062}" destId="{C31E6F6F-F0B9-4210-A744-6D4C696B5A05}" srcOrd="0" destOrd="0" presId="urn:microsoft.com/office/officeart/2005/8/layout/cycle2"/>
    <dgm:cxn modelId="{B444584D-D3D5-49A2-8E44-37897DA04DEF}" type="presParOf" srcId="{04570613-738E-47C1-A9BB-099C1A8DE0FB}" destId="{301AADFF-8D31-46BC-A2EC-8AE554AAE87E}" srcOrd="6" destOrd="0" presId="urn:microsoft.com/office/officeart/2005/8/layout/cycle2"/>
    <dgm:cxn modelId="{70BB35CB-B303-4887-9A5C-B31A0110620E}" type="presParOf" srcId="{04570613-738E-47C1-A9BB-099C1A8DE0FB}" destId="{6925C4E9-9DCC-48A5-A5CA-E7890F83D6B1}" srcOrd="7" destOrd="0" presId="urn:microsoft.com/office/officeart/2005/8/layout/cycle2"/>
    <dgm:cxn modelId="{79A97582-B48D-40F9-A659-1E8C748553F6}" type="presParOf" srcId="{6925C4E9-9DCC-48A5-A5CA-E7890F83D6B1}" destId="{E70F1AB6-4A15-47F0-B8AB-F802059B749E}" srcOrd="0" destOrd="0" presId="urn:microsoft.com/office/officeart/2005/8/layout/cycle2"/>
    <dgm:cxn modelId="{448C5673-F43F-4A0C-99EB-743E32AC2AC8}" type="presParOf" srcId="{04570613-738E-47C1-A9BB-099C1A8DE0FB}" destId="{AAEFB89B-B6BB-4E92-B599-663CEDA18294}" srcOrd="8" destOrd="0" presId="urn:microsoft.com/office/officeart/2005/8/layout/cycle2"/>
    <dgm:cxn modelId="{6B0F9DE7-8801-4CD5-BA4A-3962A989D6E4}" type="presParOf" srcId="{04570613-738E-47C1-A9BB-099C1A8DE0FB}" destId="{D86AFB6F-5EAD-4753-B227-214964B3DCE1}" srcOrd="9" destOrd="0" presId="urn:microsoft.com/office/officeart/2005/8/layout/cycle2"/>
    <dgm:cxn modelId="{A2618F6C-9EE0-4DAD-84B4-9D0029AF09E9}" type="presParOf" srcId="{D86AFB6F-5EAD-4753-B227-214964B3DCE1}" destId="{660F4CE0-EE5F-45CD-932C-21C8A2527A1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2849EC6-F1AB-4618-A78D-9BE625D8087C}" type="doc">
      <dgm:prSet loTypeId="urn:microsoft.com/office/officeart/2005/8/layout/pyramid2" loCatId="pyramid" qsTypeId="urn:microsoft.com/office/officeart/2005/8/quickstyle/3d3" qsCatId="3D" csTypeId="urn:microsoft.com/office/officeart/2005/8/colors/colorful4" csCatId="colorful" phldr="1"/>
      <dgm:spPr/>
    </dgm:pt>
    <dgm:pt modelId="{E359BF35-698E-4213-87D7-D58A91A791D2}">
      <dgm:prSet phldrT="[Tekst]" custT="1"/>
      <dgm:spPr/>
      <dgm:t>
        <a:bodyPr/>
        <a:lstStyle/>
        <a:p>
          <a:r>
            <a:rPr lang="hr-HR" sz="1800" dirty="0"/>
            <a:t>planiranje</a:t>
          </a:r>
        </a:p>
      </dgm:t>
    </dgm:pt>
    <dgm:pt modelId="{054D78AB-A188-4C03-8405-D0DF600B55BF}" type="parTrans" cxnId="{D6784EE3-940D-4B97-99D5-7B41BC3D45D6}">
      <dgm:prSet/>
      <dgm:spPr/>
      <dgm:t>
        <a:bodyPr/>
        <a:lstStyle/>
        <a:p>
          <a:endParaRPr lang="hr-HR"/>
        </a:p>
      </dgm:t>
    </dgm:pt>
    <dgm:pt modelId="{F1F86151-0E3F-46E5-A13B-5D0A7630FBA6}" type="sibTrans" cxnId="{D6784EE3-940D-4B97-99D5-7B41BC3D45D6}">
      <dgm:prSet/>
      <dgm:spPr/>
      <dgm:t>
        <a:bodyPr/>
        <a:lstStyle/>
        <a:p>
          <a:endParaRPr lang="hr-HR"/>
        </a:p>
      </dgm:t>
    </dgm:pt>
    <dgm:pt modelId="{9399F062-C680-4E14-A248-F3213C2F488B}">
      <dgm:prSet phldrT="[Tekst]" custT="1"/>
      <dgm:spPr/>
      <dgm:t>
        <a:bodyPr/>
        <a:lstStyle/>
        <a:p>
          <a:r>
            <a:rPr lang="hr-HR" sz="1800" dirty="0"/>
            <a:t>sastavljanje teksta</a:t>
          </a:r>
        </a:p>
      </dgm:t>
    </dgm:pt>
    <dgm:pt modelId="{5C508F9A-1DE4-4FFA-A9B8-11C9105B2FCA}" type="parTrans" cxnId="{7ACCC737-27D5-474A-845A-7DB6C914ACE2}">
      <dgm:prSet/>
      <dgm:spPr/>
      <dgm:t>
        <a:bodyPr/>
        <a:lstStyle/>
        <a:p>
          <a:endParaRPr lang="hr-HR"/>
        </a:p>
      </dgm:t>
    </dgm:pt>
    <dgm:pt modelId="{749B07B9-28D0-4A33-9987-0461895DE1AC}" type="sibTrans" cxnId="{7ACCC737-27D5-474A-845A-7DB6C914ACE2}">
      <dgm:prSet/>
      <dgm:spPr/>
      <dgm:t>
        <a:bodyPr/>
        <a:lstStyle/>
        <a:p>
          <a:endParaRPr lang="hr-HR"/>
        </a:p>
      </dgm:t>
    </dgm:pt>
    <dgm:pt modelId="{BE65293A-5021-4DE4-A018-443B8BCDF2C9}">
      <dgm:prSet phldrT="[Tekst]" custT="1"/>
      <dgm:spPr/>
      <dgm:t>
        <a:bodyPr/>
        <a:lstStyle/>
        <a:p>
          <a:r>
            <a:rPr lang="hr-HR" sz="1800" dirty="0"/>
            <a:t>predstavljanje</a:t>
          </a:r>
        </a:p>
      </dgm:t>
    </dgm:pt>
    <dgm:pt modelId="{53FC32EA-41E0-42B1-8B17-34C58CEDB396}" type="parTrans" cxnId="{A0EFFEEA-D42D-4A84-8251-B252959C1C54}">
      <dgm:prSet/>
      <dgm:spPr/>
      <dgm:t>
        <a:bodyPr/>
        <a:lstStyle/>
        <a:p>
          <a:endParaRPr lang="hr-HR"/>
        </a:p>
      </dgm:t>
    </dgm:pt>
    <dgm:pt modelId="{324DD637-7148-45E1-A8EE-812865FA59D7}" type="sibTrans" cxnId="{A0EFFEEA-D42D-4A84-8251-B252959C1C54}">
      <dgm:prSet/>
      <dgm:spPr/>
      <dgm:t>
        <a:bodyPr/>
        <a:lstStyle/>
        <a:p>
          <a:endParaRPr lang="hr-HR"/>
        </a:p>
      </dgm:t>
    </dgm:pt>
    <dgm:pt modelId="{05D24D4E-80AB-4B48-9197-C7B200385146}">
      <dgm:prSet phldrT="[Tekst]" custT="1"/>
      <dgm:spPr/>
      <dgm:t>
        <a:bodyPr/>
        <a:lstStyle/>
        <a:p>
          <a:r>
            <a:rPr lang="hr-HR" sz="1800" dirty="0"/>
            <a:t>prepravljanje teksta</a:t>
          </a:r>
        </a:p>
      </dgm:t>
    </dgm:pt>
    <dgm:pt modelId="{9304C8F2-4229-4128-BC2F-5A92A66613F5}" type="parTrans" cxnId="{7DE47264-4F3A-478B-B505-16D825EAE9AD}">
      <dgm:prSet/>
      <dgm:spPr/>
      <dgm:t>
        <a:bodyPr/>
        <a:lstStyle/>
        <a:p>
          <a:endParaRPr lang="hr-HR"/>
        </a:p>
      </dgm:t>
    </dgm:pt>
    <dgm:pt modelId="{98AF50ED-0591-455B-993A-453BA1DB430F}" type="sibTrans" cxnId="{7DE47264-4F3A-478B-B505-16D825EAE9AD}">
      <dgm:prSet/>
      <dgm:spPr/>
      <dgm:t>
        <a:bodyPr/>
        <a:lstStyle/>
        <a:p>
          <a:endParaRPr lang="hr-HR"/>
        </a:p>
      </dgm:t>
    </dgm:pt>
    <dgm:pt modelId="{34086EF2-C87A-4055-86DC-A034A71F2615}" type="pres">
      <dgm:prSet presAssocID="{42849EC6-F1AB-4618-A78D-9BE625D8087C}" presName="compositeShape" presStyleCnt="0">
        <dgm:presLayoutVars>
          <dgm:dir/>
          <dgm:resizeHandles/>
        </dgm:presLayoutVars>
      </dgm:prSet>
      <dgm:spPr/>
    </dgm:pt>
    <dgm:pt modelId="{5C6C068D-8812-4F1E-9EE1-841B69C2581C}" type="pres">
      <dgm:prSet presAssocID="{42849EC6-F1AB-4618-A78D-9BE625D8087C}" presName="pyramid" presStyleLbl="node1" presStyleIdx="0" presStyleCnt="1"/>
      <dgm:spPr/>
    </dgm:pt>
    <dgm:pt modelId="{C96AF8C5-27AF-45CD-B799-8D04C419AB3C}" type="pres">
      <dgm:prSet presAssocID="{42849EC6-F1AB-4618-A78D-9BE625D8087C}" presName="theList" presStyleCnt="0"/>
      <dgm:spPr/>
    </dgm:pt>
    <dgm:pt modelId="{65FF59A1-798E-42CC-912D-F812A66AF106}" type="pres">
      <dgm:prSet presAssocID="{E359BF35-698E-4213-87D7-D58A91A791D2}" presName="aNode" presStyleLbl="fgAcc1" presStyleIdx="0" presStyleCnt="4">
        <dgm:presLayoutVars>
          <dgm:bulletEnabled val="1"/>
        </dgm:presLayoutVars>
      </dgm:prSet>
      <dgm:spPr/>
    </dgm:pt>
    <dgm:pt modelId="{2CBC5DCC-970E-4729-9DCB-DA49237450AE}" type="pres">
      <dgm:prSet presAssocID="{E359BF35-698E-4213-87D7-D58A91A791D2}" presName="aSpace" presStyleCnt="0"/>
      <dgm:spPr/>
    </dgm:pt>
    <dgm:pt modelId="{40D85BBB-D008-4DBD-A6E9-48539588BC96}" type="pres">
      <dgm:prSet presAssocID="{9399F062-C680-4E14-A248-F3213C2F488B}" presName="aNode" presStyleLbl="fgAcc1" presStyleIdx="1" presStyleCnt="4">
        <dgm:presLayoutVars>
          <dgm:bulletEnabled val="1"/>
        </dgm:presLayoutVars>
      </dgm:prSet>
      <dgm:spPr/>
    </dgm:pt>
    <dgm:pt modelId="{5BE8C297-6FA4-4690-8B68-111891CFAC02}" type="pres">
      <dgm:prSet presAssocID="{9399F062-C680-4E14-A248-F3213C2F488B}" presName="aSpace" presStyleCnt="0"/>
      <dgm:spPr/>
    </dgm:pt>
    <dgm:pt modelId="{5D02C8E5-E450-4FBB-A24D-2EED603C7C1E}" type="pres">
      <dgm:prSet presAssocID="{05D24D4E-80AB-4B48-9197-C7B200385146}" presName="aNode" presStyleLbl="fgAcc1" presStyleIdx="2" presStyleCnt="4">
        <dgm:presLayoutVars>
          <dgm:bulletEnabled val="1"/>
        </dgm:presLayoutVars>
      </dgm:prSet>
      <dgm:spPr/>
    </dgm:pt>
    <dgm:pt modelId="{DBB9E9A5-C5B9-4FA3-8204-FB04B133DCCF}" type="pres">
      <dgm:prSet presAssocID="{05D24D4E-80AB-4B48-9197-C7B200385146}" presName="aSpace" presStyleCnt="0"/>
      <dgm:spPr/>
    </dgm:pt>
    <dgm:pt modelId="{E7B7273F-6258-4E05-BC19-D3AD6A29BE0F}" type="pres">
      <dgm:prSet presAssocID="{BE65293A-5021-4DE4-A018-443B8BCDF2C9}" presName="aNode" presStyleLbl="fgAcc1" presStyleIdx="3" presStyleCnt="4">
        <dgm:presLayoutVars>
          <dgm:bulletEnabled val="1"/>
        </dgm:presLayoutVars>
      </dgm:prSet>
      <dgm:spPr/>
    </dgm:pt>
    <dgm:pt modelId="{6D06045A-4A20-4CD4-85E7-B3C509BFE90F}" type="pres">
      <dgm:prSet presAssocID="{BE65293A-5021-4DE4-A018-443B8BCDF2C9}" presName="aSpace" presStyleCnt="0"/>
      <dgm:spPr/>
    </dgm:pt>
  </dgm:ptLst>
  <dgm:cxnLst>
    <dgm:cxn modelId="{76DBCE00-5051-4B12-B89E-186A6FB70694}" type="presOf" srcId="{9399F062-C680-4E14-A248-F3213C2F488B}" destId="{40D85BBB-D008-4DBD-A6E9-48539588BC96}" srcOrd="0" destOrd="0" presId="urn:microsoft.com/office/officeart/2005/8/layout/pyramid2"/>
    <dgm:cxn modelId="{8E8EC606-8B6D-4BCF-8032-3188D5C839E8}" type="presOf" srcId="{05D24D4E-80AB-4B48-9197-C7B200385146}" destId="{5D02C8E5-E450-4FBB-A24D-2EED603C7C1E}" srcOrd="0" destOrd="0" presId="urn:microsoft.com/office/officeart/2005/8/layout/pyramid2"/>
    <dgm:cxn modelId="{A2D0EC30-634D-46C1-B529-67587CE94B4F}" type="presOf" srcId="{42849EC6-F1AB-4618-A78D-9BE625D8087C}" destId="{34086EF2-C87A-4055-86DC-A034A71F2615}" srcOrd="0" destOrd="0" presId="urn:microsoft.com/office/officeart/2005/8/layout/pyramid2"/>
    <dgm:cxn modelId="{7ACCC737-27D5-474A-845A-7DB6C914ACE2}" srcId="{42849EC6-F1AB-4618-A78D-9BE625D8087C}" destId="{9399F062-C680-4E14-A248-F3213C2F488B}" srcOrd="1" destOrd="0" parTransId="{5C508F9A-1DE4-4FFA-A9B8-11C9105B2FCA}" sibTransId="{749B07B9-28D0-4A33-9987-0461895DE1AC}"/>
    <dgm:cxn modelId="{7DE47264-4F3A-478B-B505-16D825EAE9AD}" srcId="{42849EC6-F1AB-4618-A78D-9BE625D8087C}" destId="{05D24D4E-80AB-4B48-9197-C7B200385146}" srcOrd="2" destOrd="0" parTransId="{9304C8F2-4229-4128-BC2F-5A92A66613F5}" sibTransId="{98AF50ED-0591-455B-993A-453BA1DB430F}"/>
    <dgm:cxn modelId="{1B3E8FBC-938A-4FBA-910A-79B085E0126A}" type="presOf" srcId="{E359BF35-698E-4213-87D7-D58A91A791D2}" destId="{65FF59A1-798E-42CC-912D-F812A66AF106}" srcOrd="0" destOrd="0" presId="urn:microsoft.com/office/officeart/2005/8/layout/pyramid2"/>
    <dgm:cxn modelId="{D6784EE3-940D-4B97-99D5-7B41BC3D45D6}" srcId="{42849EC6-F1AB-4618-A78D-9BE625D8087C}" destId="{E359BF35-698E-4213-87D7-D58A91A791D2}" srcOrd="0" destOrd="0" parTransId="{054D78AB-A188-4C03-8405-D0DF600B55BF}" sibTransId="{F1F86151-0E3F-46E5-A13B-5D0A7630FBA6}"/>
    <dgm:cxn modelId="{E7B002E9-6653-4BD9-9D70-08B8FCC1752B}" type="presOf" srcId="{BE65293A-5021-4DE4-A018-443B8BCDF2C9}" destId="{E7B7273F-6258-4E05-BC19-D3AD6A29BE0F}" srcOrd="0" destOrd="0" presId="urn:microsoft.com/office/officeart/2005/8/layout/pyramid2"/>
    <dgm:cxn modelId="{A0EFFEEA-D42D-4A84-8251-B252959C1C54}" srcId="{42849EC6-F1AB-4618-A78D-9BE625D8087C}" destId="{BE65293A-5021-4DE4-A018-443B8BCDF2C9}" srcOrd="3" destOrd="0" parTransId="{53FC32EA-41E0-42B1-8B17-34C58CEDB396}" sibTransId="{324DD637-7148-45E1-A8EE-812865FA59D7}"/>
    <dgm:cxn modelId="{667349FC-F638-46C6-B695-FBCB5688411A}" type="presParOf" srcId="{34086EF2-C87A-4055-86DC-A034A71F2615}" destId="{5C6C068D-8812-4F1E-9EE1-841B69C2581C}" srcOrd="0" destOrd="0" presId="urn:microsoft.com/office/officeart/2005/8/layout/pyramid2"/>
    <dgm:cxn modelId="{E698D25F-FC72-4EE7-A3DC-8F22593458DA}" type="presParOf" srcId="{34086EF2-C87A-4055-86DC-A034A71F2615}" destId="{C96AF8C5-27AF-45CD-B799-8D04C419AB3C}" srcOrd="1" destOrd="0" presId="urn:microsoft.com/office/officeart/2005/8/layout/pyramid2"/>
    <dgm:cxn modelId="{C2BE999E-9D73-4A78-B34B-5C3A016F9D34}" type="presParOf" srcId="{C96AF8C5-27AF-45CD-B799-8D04C419AB3C}" destId="{65FF59A1-798E-42CC-912D-F812A66AF106}" srcOrd="0" destOrd="0" presId="urn:microsoft.com/office/officeart/2005/8/layout/pyramid2"/>
    <dgm:cxn modelId="{9AADD0DC-7394-4440-9EBF-A8A4DD4AA0D0}" type="presParOf" srcId="{C96AF8C5-27AF-45CD-B799-8D04C419AB3C}" destId="{2CBC5DCC-970E-4729-9DCB-DA49237450AE}" srcOrd="1" destOrd="0" presId="urn:microsoft.com/office/officeart/2005/8/layout/pyramid2"/>
    <dgm:cxn modelId="{03B73C97-4736-450F-A950-7CC52C1F3B9D}" type="presParOf" srcId="{C96AF8C5-27AF-45CD-B799-8D04C419AB3C}" destId="{40D85BBB-D008-4DBD-A6E9-48539588BC96}" srcOrd="2" destOrd="0" presId="urn:microsoft.com/office/officeart/2005/8/layout/pyramid2"/>
    <dgm:cxn modelId="{C2FE9862-97E6-4302-921E-C202C6629D95}" type="presParOf" srcId="{C96AF8C5-27AF-45CD-B799-8D04C419AB3C}" destId="{5BE8C297-6FA4-4690-8B68-111891CFAC02}" srcOrd="3" destOrd="0" presId="urn:microsoft.com/office/officeart/2005/8/layout/pyramid2"/>
    <dgm:cxn modelId="{2CBFE0A6-916A-4FC7-9A1B-11E7DA97E9C6}" type="presParOf" srcId="{C96AF8C5-27AF-45CD-B799-8D04C419AB3C}" destId="{5D02C8E5-E450-4FBB-A24D-2EED603C7C1E}" srcOrd="4" destOrd="0" presId="urn:microsoft.com/office/officeart/2005/8/layout/pyramid2"/>
    <dgm:cxn modelId="{E9ABE4D3-BD37-45DC-9504-F9CBABB8154E}" type="presParOf" srcId="{C96AF8C5-27AF-45CD-B799-8D04C419AB3C}" destId="{DBB9E9A5-C5B9-4FA3-8204-FB04B133DCCF}" srcOrd="5" destOrd="0" presId="urn:microsoft.com/office/officeart/2005/8/layout/pyramid2"/>
    <dgm:cxn modelId="{A57D39FC-AF88-4F97-8147-9AD88C59AB59}" type="presParOf" srcId="{C96AF8C5-27AF-45CD-B799-8D04C419AB3C}" destId="{E7B7273F-6258-4E05-BC19-D3AD6A29BE0F}" srcOrd="6" destOrd="0" presId="urn:microsoft.com/office/officeart/2005/8/layout/pyramid2"/>
    <dgm:cxn modelId="{4533561B-35ED-44D8-BB0F-A5B7AF267C2E}" type="presParOf" srcId="{C96AF8C5-27AF-45CD-B799-8D04C419AB3C}" destId="{6D06045A-4A20-4CD4-85E7-B3C509BFE90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CE933D-C480-4137-AF3D-08C0D043FCB9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C10899AC-1EC4-4B43-8F21-780974EF9488}">
      <dgm:prSet phldrT="[Tekst]" custT="1"/>
      <dgm:spPr/>
      <dgm:t>
        <a:bodyPr/>
        <a:lstStyle/>
        <a:p>
          <a:pPr algn="ctr"/>
          <a:r>
            <a:rPr lang="hr-HR" sz="1800" dirty="0"/>
            <a:t>opis koji se temelji na predočavanju izgleda osobe i njezinih osobina</a:t>
          </a:r>
        </a:p>
      </dgm:t>
    </dgm:pt>
    <dgm:pt modelId="{BEED33F6-2019-4E70-A361-CFD9DC277C43}" type="parTrans" cxnId="{08C66B9C-DD11-4E96-8C95-56670D8328FD}">
      <dgm:prSet/>
      <dgm:spPr/>
      <dgm:t>
        <a:bodyPr/>
        <a:lstStyle/>
        <a:p>
          <a:endParaRPr lang="hr-HR"/>
        </a:p>
      </dgm:t>
    </dgm:pt>
    <dgm:pt modelId="{3EA28021-BE90-4433-A78C-C333F3D03220}" type="sibTrans" cxnId="{08C66B9C-DD11-4E96-8C95-56670D8328FD}">
      <dgm:prSet/>
      <dgm:spPr/>
      <dgm:t>
        <a:bodyPr/>
        <a:lstStyle/>
        <a:p>
          <a:endParaRPr lang="hr-HR"/>
        </a:p>
      </dgm:t>
    </dgm:pt>
    <dgm:pt modelId="{C004140C-20DA-4F12-8E90-17A936323DB8}">
      <dgm:prSet phldrT="[Tekst]" custT="1"/>
      <dgm:spPr/>
      <dgm:t>
        <a:bodyPr/>
        <a:lstStyle/>
        <a:p>
          <a:pPr algn="ctr"/>
          <a:r>
            <a:rPr lang="hr-HR" sz="1800" dirty="0"/>
            <a:t>prostor omeđen zidovima: kuća, škola, soba, kazalište…</a:t>
          </a:r>
        </a:p>
      </dgm:t>
    </dgm:pt>
    <dgm:pt modelId="{AC11419B-4AE5-459C-B9CC-0F613F8B1289}" type="parTrans" cxnId="{1C059DE5-C5D8-4E4C-B96C-0214609D24CE}">
      <dgm:prSet/>
      <dgm:spPr/>
      <dgm:t>
        <a:bodyPr/>
        <a:lstStyle/>
        <a:p>
          <a:endParaRPr lang="hr-HR"/>
        </a:p>
      </dgm:t>
    </dgm:pt>
    <dgm:pt modelId="{A5A4C91C-E8A9-40F2-8637-148EA6875A79}" type="sibTrans" cxnId="{1C059DE5-C5D8-4E4C-B96C-0214609D24CE}">
      <dgm:prSet/>
      <dgm:spPr/>
      <dgm:t>
        <a:bodyPr/>
        <a:lstStyle/>
        <a:p>
          <a:endParaRPr lang="hr-HR"/>
        </a:p>
      </dgm:t>
    </dgm:pt>
    <dgm:pt modelId="{2DD7A375-FBC0-40E2-A524-983E04128238}">
      <dgm:prSet phldrT="[Tekst]" custT="1"/>
      <dgm:spPr/>
      <dgm:t>
        <a:bodyPr/>
        <a:lstStyle/>
        <a:p>
          <a:pPr algn="ctr"/>
          <a:r>
            <a:rPr lang="hr-HR" sz="1800" dirty="0"/>
            <a:t>prostor koji nije omeđen zidovima: ulica, trg, igralište, plaža…</a:t>
          </a:r>
        </a:p>
      </dgm:t>
    </dgm:pt>
    <dgm:pt modelId="{B20E27C5-3F11-460C-A69C-F442F7A93568}" type="parTrans" cxnId="{21AE2FC3-E9B9-4A9C-BB51-FCCA255A6530}">
      <dgm:prSet/>
      <dgm:spPr/>
      <dgm:t>
        <a:bodyPr/>
        <a:lstStyle/>
        <a:p>
          <a:endParaRPr lang="hr-HR"/>
        </a:p>
      </dgm:t>
    </dgm:pt>
    <dgm:pt modelId="{065730D3-AACD-4574-9510-C7BE257B6000}" type="sibTrans" cxnId="{21AE2FC3-E9B9-4A9C-BB51-FCCA255A6530}">
      <dgm:prSet/>
      <dgm:spPr/>
      <dgm:t>
        <a:bodyPr/>
        <a:lstStyle/>
        <a:p>
          <a:endParaRPr lang="hr-HR"/>
        </a:p>
      </dgm:t>
    </dgm:pt>
    <dgm:pt modelId="{2B2528D7-1F70-4DCD-B43B-7CAB47335A43}">
      <dgm:prSet phldrT="[Tekst]" custT="1"/>
      <dgm:spPr/>
      <dgm:t>
        <a:bodyPr/>
        <a:lstStyle/>
        <a:p>
          <a:pPr algn="ctr"/>
          <a:r>
            <a:rPr lang="hr-HR" sz="1800" dirty="0"/>
            <a:t>vanjski opis: </a:t>
          </a:r>
          <a:br>
            <a:rPr lang="hr-HR" sz="1800" dirty="0"/>
          </a:br>
          <a:r>
            <a:rPr lang="hr-HR" sz="1800" dirty="0"/>
            <a:t>izgled osobe</a:t>
          </a:r>
        </a:p>
      </dgm:t>
    </dgm:pt>
    <dgm:pt modelId="{4E6FA169-8DA6-4437-B3E3-FE54BF695421}" type="parTrans" cxnId="{4D430B0C-3892-461B-AD58-C93771DB4104}">
      <dgm:prSet/>
      <dgm:spPr/>
      <dgm:t>
        <a:bodyPr/>
        <a:lstStyle/>
        <a:p>
          <a:endParaRPr lang="hr-HR"/>
        </a:p>
      </dgm:t>
    </dgm:pt>
    <dgm:pt modelId="{30CB2A5F-03B0-4556-BFDC-E90D7133FE5D}" type="sibTrans" cxnId="{4D430B0C-3892-461B-AD58-C93771DB4104}">
      <dgm:prSet/>
      <dgm:spPr/>
      <dgm:t>
        <a:bodyPr/>
        <a:lstStyle/>
        <a:p>
          <a:endParaRPr lang="hr-HR"/>
        </a:p>
      </dgm:t>
    </dgm:pt>
    <dgm:pt modelId="{4254125F-6871-4F2E-80C3-069548C121C6}">
      <dgm:prSet phldrT="[Tekst]" custT="1"/>
      <dgm:spPr/>
      <dgm:t>
        <a:bodyPr/>
        <a:lstStyle/>
        <a:p>
          <a:pPr algn="ctr"/>
          <a:r>
            <a:rPr lang="hr-HR" sz="1800" dirty="0"/>
            <a:t>unutarnji opis: osobine osobe</a:t>
          </a:r>
        </a:p>
      </dgm:t>
    </dgm:pt>
    <dgm:pt modelId="{E0224675-829D-4743-8AB7-73028F4D8447}" type="parTrans" cxnId="{689FE395-2E00-4F92-B430-446814C97E63}">
      <dgm:prSet/>
      <dgm:spPr/>
      <dgm:t>
        <a:bodyPr/>
        <a:lstStyle/>
        <a:p>
          <a:endParaRPr lang="hr-HR"/>
        </a:p>
      </dgm:t>
    </dgm:pt>
    <dgm:pt modelId="{8E9400ED-D1FD-415D-82BC-09359E109153}" type="sibTrans" cxnId="{689FE395-2E00-4F92-B430-446814C97E63}">
      <dgm:prSet/>
      <dgm:spPr/>
      <dgm:t>
        <a:bodyPr/>
        <a:lstStyle/>
        <a:p>
          <a:endParaRPr lang="hr-HR"/>
        </a:p>
      </dgm:t>
    </dgm:pt>
    <dgm:pt modelId="{01D4D67E-C309-4668-9F67-809FBD059AB7}">
      <dgm:prSet phldrT="[Tekst]" custT="1"/>
      <dgm:spPr/>
      <dgm:t>
        <a:bodyPr/>
        <a:lstStyle/>
        <a:p>
          <a:pPr algn="ctr"/>
          <a:r>
            <a:rPr lang="hr-HR" sz="1800" dirty="0"/>
            <a:t>drugi naziv: interijer</a:t>
          </a:r>
        </a:p>
        <a:p>
          <a:pPr algn="ctr"/>
          <a:endParaRPr lang="hr-HR" sz="1800" dirty="0"/>
        </a:p>
      </dgm:t>
    </dgm:pt>
    <dgm:pt modelId="{3DAC735C-7FB0-49DA-ACFC-3892B5BE5698}" type="parTrans" cxnId="{CFC79292-7CC0-4E7B-8A04-5AB7E155281A}">
      <dgm:prSet/>
      <dgm:spPr/>
      <dgm:t>
        <a:bodyPr/>
        <a:lstStyle/>
        <a:p>
          <a:endParaRPr lang="hr-HR"/>
        </a:p>
      </dgm:t>
    </dgm:pt>
    <dgm:pt modelId="{6474241E-D5FA-43E1-8F3B-9EE601454140}" type="sibTrans" cxnId="{CFC79292-7CC0-4E7B-8A04-5AB7E155281A}">
      <dgm:prSet/>
      <dgm:spPr/>
      <dgm:t>
        <a:bodyPr/>
        <a:lstStyle/>
        <a:p>
          <a:endParaRPr lang="hr-HR"/>
        </a:p>
      </dgm:t>
    </dgm:pt>
    <dgm:pt modelId="{B7706542-DDB1-4B6C-B422-BCD124AA75A7}">
      <dgm:prSet phldrT="[Tekst]" custT="1"/>
      <dgm:spPr/>
      <dgm:t>
        <a:bodyPr/>
        <a:lstStyle/>
        <a:p>
          <a:pPr algn="ctr"/>
          <a:r>
            <a:rPr lang="hr-HR" sz="1800" dirty="0"/>
            <a:t>drugi naziv: eksterijer</a:t>
          </a:r>
        </a:p>
      </dgm:t>
    </dgm:pt>
    <dgm:pt modelId="{EA1D3B86-5FE7-45A7-A145-19F5120741A8}" type="parTrans" cxnId="{CE1BE0E8-FB01-46D9-8011-9BE7E289FB9D}">
      <dgm:prSet/>
      <dgm:spPr/>
      <dgm:t>
        <a:bodyPr/>
        <a:lstStyle/>
        <a:p>
          <a:endParaRPr lang="hr-HR"/>
        </a:p>
      </dgm:t>
    </dgm:pt>
    <dgm:pt modelId="{4F0935E4-FBA6-4554-BAF2-1640DB1034BF}" type="sibTrans" cxnId="{CE1BE0E8-FB01-46D9-8011-9BE7E289FB9D}">
      <dgm:prSet/>
      <dgm:spPr/>
      <dgm:t>
        <a:bodyPr/>
        <a:lstStyle/>
        <a:p>
          <a:endParaRPr lang="hr-HR"/>
        </a:p>
      </dgm:t>
    </dgm:pt>
    <dgm:pt modelId="{9CDF601E-A5C8-4B27-B000-F82733F10C87}" type="pres">
      <dgm:prSet presAssocID="{CECE933D-C480-4137-AF3D-08C0D043FCB9}" presName="Name0" presStyleCnt="0">
        <dgm:presLayoutVars>
          <dgm:dir/>
          <dgm:resizeHandles val="exact"/>
        </dgm:presLayoutVars>
      </dgm:prSet>
      <dgm:spPr/>
    </dgm:pt>
    <dgm:pt modelId="{35457F43-357F-4E75-B40F-73854C50441F}" type="pres">
      <dgm:prSet presAssocID="{CECE933D-C480-4137-AF3D-08C0D043FCB9}" presName="bkgdShp" presStyleLbl="alignAccFollowNode1" presStyleIdx="0" presStyleCnt="1"/>
      <dgm:spPr/>
    </dgm:pt>
    <dgm:pt modelId="{DF2D203E-5D06-4284-98E1-18B92AEE1B1F}" type="pres">
      <dgm:prSet presAssocID="{CECE933D-C480-4137-AF3D-08C0D043FCB9}" presName="linComp" presStyleCnt="0"/>
      <dgm:spPr/>
    </dgm:pt>
    <dgm:pt modelId="{B5F141FD-E8DF-4486-814C-EDF5655B51DD}" type="pres">
      <dgm:prSet presAssocID="{C10899AC-1EC4-4B43-8F21-780974EF9488}" presName="compNode" presStyleCnt="0"/>
      <dgm:spPr/>
    </dgm:pt>
    <dgm:pt modelId="{4DC60198-9360-431F-BE09-2DB4D97CACD6}" type="pres">
      <dgm:prSet presAssocID="{C10899AC-1EC4-4B43-8F21-780974EF9488}" presName="node" presStyleLbl="node1" presStyleIdx="0" presStyleCnt="3">
        <dgm:presLayoutVars>
          <dgm:bulletEnabled val="1"/>
        </dgm:presLayoutVars>
      </dgm:prSet>
      <dgm:spPr/>
    </dgm:pt>
    <dgm:pt modelId="{B3128C45-3088-433D-975C-391D6DD92D77}" type="pres">
      <dgm:prSet presAssocID="{C10899AC-1EC4-4B43-8F21-780974EF9488}" presName="invisiNode" presStyleLbl="node1" presStyleIdx="0" presStyleCnt="3"/>
      <dgm:spPr/>
    </dgm:pt>
    <dgm:pt modelId="{9C4205B9-903D-48D0-BFC4-B9C857A4A359}" type="pres">
      <dgm:prSet presAssocID="{C10899AC-1EC4-4B43-8F21-780974EF9488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EB1692E9-F19A-4B46-BA82-20A701844A97}" type="pres">
      <dgm:prSet presAssocID="{3EA28021-BE90-4433-A78C-C333F3D03220}" presName="sibTrans" presStyleLbl="sibTrans2D1" presStyleIdx="0" presStyleCnt="0"/>
      <dgm:spPr/>
    </dgm:pt>
    <dgm:pt modelId="{D7EC7C9A-61F9-4600-ACDD-122FD78DA37A}" type="pres">
      <dgm:prSet presAssocID="{C004140C-20DA-4F12-8E90-17A936323DB8}" presName="compNode" presStyleCnt="0"/>
      <dgm:spPr/>
    </dgm:pt>
    <dgm:pt modelId="{B74F881B-57B3-48B0-A043-D0907F468624}" type="pres">
      <dgm:prSet presAssocID="{C004140C-20DA-4F12-8E90-17A936323DB8}" presName="node" presStyleLbl="node1" presStyleIdx="1" presStyleCnt="3">
        <dgm:presLayoutVars>
          <dgm:bulletEnabled val="1"/>
        </dgm:presLayoutVars>
      </dgm:prSet>
      <dgm:spPr/>
    </dgm:pt>
    <dgm:pt modelId="{7D4CE32F-078A-4746-86F6-04AD4DE68CCD}" type="pres">
      <dgm:prSet presAssocID="{C004140C-20DA-4F12-8E90-17A936323DB8}" presName="invisiNode" presStyleLbl="node1" presStyleIdx="1" presStyleCnt="3"/>
      <dgm:spPr/>
    </dgm:pt>
    <dgm:pt modelId="{8D23080B-33EB-485F-AF65-E675C1177546}" type="pres">
      <dgm:prSet presAssocID="{C004140C-20DA-4F12-8E90-17A936323DB8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5CC82063-6AB1-496F-9E2C-3EC307CA8249}" type="pres">
      <dgm:prSet presAssocID="{A5A4C91C-E8A9-40F2-8637-148EA6875A79}" presName="sibTrans" presStyleLbl="sibTrans2D1" presStyleIdx="0" presStyleCnt="0"/>
      <dgm:spPr/>
    </dgm:pt>
    <dgm:pt modelId="{5C9DD17A-9FE2-4504-9236-11E819B70819}" type="pres">
      <dgm:prSet presAssocID="{2DD7A375-FBC0-40E2-A524-983E04128238}" presName="compNode" presStyleCnt="0"/>
      <dgm:spPr/>
    </dgm:pt>
    <dgm:pt modelId="{F8576FF0-862C-470C-B6A2-D1037822050F}" type="pres">
      <dgm:prSet presAssocID="{2DD7A375-FBC0-40E2-A524-983E04128238}" presName="node" presStyleLbl="node1" presStyleIdx="2" presStyleCnt="3">
        <dgm:presLayoutVars>
          <dgm:bulletEnabled val="1"/>
        </dgm:presLayoutVars>
      </dgm:prSet>
      <dgm:spPr/>
    </dgm:pt>
    <dgm:pt modelId="{95C8C289-057B-4575-A9A3-D371F7303DE1}" type="pres">
      <dgm:prSet presAssocID="{2DD7A375-FBC0-40E2-A524-983E04128238}" presName="invisiNode" presStyleLbl="node1" presStyleIdx="2" presStyleCnt="3"/>
      <dgm:spPr/>
    </dgm:pt>
    <dgm:pt modelId="{EF3C765D-2EA3-4EE3-8738-1A7A235F994E}" type="pres">
      <dgm:prSet presAssocID="{2DD7A375-FBC0-40E2-A524-983E0412823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D6170506-CD2A-4599-AFD4-C1940AC78204}" type="presOf" srcId="{3EA28021-BE90-4433-A78C-C333F3D03220}" destId="{EB1692E9-F19A-4B46-BA82-20A701844A97}" srcOrd="0" destOrd="0" presId="urn:microsoft.com/office/officeart/2005/8/layout/pList2"/>
    <dgm:cxn modelId="{4D430B0C-3892-461B-AD58-C93771DB4104}" srcId="{C10899AC-1EC4-4B43-8F21-780974EF9488}" destId="{2B2528D7-1F70-4DCD-B43B-7CAB47335A43}" srcOrd="0" destOrd="0" parTransId="{4E6FA169-8DA6-4437-B3E3-FE54BF695421}" sibTransId="{30CB2A5F-03B0-4556-BFDC-E90D7133FE5D}"/>
    <dgm:cxn modelId="{1D04A929-147A-47FD-A11F-B988AD408474}" type="presOf" srcId="{CECE933D-C480-4137-AF3D-08C0D043FCB9}" destId="{9CDF601E-A5C8-4B27-B000-F82733F10C87}" srcOrd="0" destOrd="0" presId="urn:microsoft.com/office/officeart/2005/8/layout/pList2"/>
    <dgm:cxn modelId="{C952216B-43C9-4340-A75F-C529465B11AE}" type="presOf" srcId="{2DD7A375-FBC0-40E2-A524-983E04128238}" destId="{F8576FF0-862C-470C-B6A2-D1037822050F}" srcOrd="0" destOrd="0" presId="urn:microsoft.com/office/officeart/2005/8/layout/pList2"/>
    <dgm:cxn modelId="{592CE56D-7F90-49E9-BDA9-4920F05BC140}" type="presOf" srcId="{A5A4C91C-E8A9-40F2-8637-148EA6875A79}" destId="{5CC82063-6AB1-496F-9E2C-3EC307CA8249}" srcOrd="0" destOrd="0" presId="urn:microsoft.com/office/officeart/2005/8/layout/pList2"/>
    <dgm:cxn modelId="{CCA1B76F-BCA1-445B-884A-4E6F66CF3D84}" type="presOf" srcId="{C10899AC-1EC4-4B43-8F21-780974EF9488}" destId="{4DC60198-9360-431F-BE09-2DB4D97CACD6}" srcOrd="0" destOrd="0" presId="urn:microsoft.com/office/officeart/2005/8/layout/pList2"/>
    <dgm:cxn modelId="{CFC79292-7CC0-4E7B-8A04-5AB7E155281A}" srcId="{C004140C-20DA-4F12-8E90-17A936323DB8}" destId="{01D4D67E-C309-4668-9F67-809FBD059AB7}" srcOrd="0" destOrd="0" parTransId="{3DAC735C-7FB0-49DA-ACFC-3892B5BE5698}" sibTransId="{6474241E-D5FA-43E1-8F3B-9EE601454140}"/>
    <dgm:cxn modelId="{766AD594-6766-4C20-966B-4D19C4D08D0D}" type="presOf" srcId="{01D4D67E-C309-4668-9F67-809FBD059AB7}" destId="{B74F881B-57B3-48B0-A043-D0907F468624}" srcOrd="0" destOrd="1" presId="urn:microsoft.com/office/officeart/2005/8/layout/pList2"/>
    <dgm:cxn modelId="{689FE395-2E00-4F92-B430-446814C97E63}" srcId="{C10899AC-1EC4-4B43-8F21-780974EF9488}" destId="{4254125F-6871-4F2E-80C3-069548C121C6}" srcOrd="1" destOrd="0" parTransId="{E0224675-829D-4743-8AB7-73028F4D8447}" sibTransId="{8E9400ED-D1FD-415D-82BC-09359E109153}"/>
    <dgm:cxn modelId="{08C66B9C-DD11-4E96-8C95-56670D8328FD}" srcId="{CECE933D-C480-4137-AF3D-08C0D043FCB9}" destId="{C10899AC-1EC4-4B43-8F21-780974EF9488}" srcOrd="0" destOrd="0" parTransId="{BEED33F6-2019-4E70-A361-CFD9DC277C43}" sibTransId="{3EA28021-BE90-4433-A78C-C333F3D03220}"/>
    <dgm:cxn modelId="{EC0558B1-E5A3-401D-8769-AE21A9D0EA45}" type="presOf" srcId="{2B2528D7-1F70-4DCD-B43B-7CAB47335A43}" destId="{4DC60198-9360-431F-BE09-2DB4D97CACD6}" srcOrd="0" destOrd="1" presId="urn:microsoft.com/office/officeart/2005/8/layout/pList2"/>
    <dgm:cxn modelId="{21AE2FC3-E9B9-4A9C-BB51-FCCA255A6530}" srcId="{CECE933D-C480-4137-AF3D-08C0D043FCB9}" destId="{2DD7A375-FBC0-40E2-A524-983E04128238}" srcOrd="2" destOrd="0" parTransId="{B20E27C5-3F11-460C-A69C-F442F7A93568}" sibTransId="{065730D3-AACD-4574-9510-C7BE257B6000}"/>
    <dgm:cxn modelId="{A46409C7-3B14-4CF3-ACDD-7BBABCC2F48A}" type="presOf" srcId="{B7706542-DDB1-4B6C-B422-BCD124AA75A7}" destId="{F8576FF0-862C-470C-B6A2-D1037822050F}" srcOrd="0" destOrd="1" presId="urn:microsoft.com/office/officeart/2005/8/layout/pList2"/>
    <dgm:cxn modelId="{A002C2CD-2F3D-4108-83A9-FC11D0DC4D8D}" type="presOf" srcId="{C004140C-20DA-4F12-8E90-17A936323DB8}" destId="{B74F881B-57B3-48B0-A043-D0907F468624}" srcOrd="0" destOrd="0" presId="urn:microsoft.com/office/officeart/2005/8/layout/pList2"/>
    <dgm:cxn modelId="{C2E831D3-AA8E-4B96-AE3E-7C9392001134}" type="presOf" srcId="{4254125F-6871-4F2E-80C3-069548C121C6}" destId="{4DC60198-9360-431F-BE09-2DB4D97CACD6}" srcOrd="0" destOrd="2" presId="urn:microsoft.com/office/officeart/2005/8/layout/pList2"/>
    <dgm:cxn modelId="{1C059DE5-C5D8-4E4C-B96C-0214609D24CE}" srcId="{CECE933D-C480-4137-AF3D-08C0D043FCB9}" destId="{C004140C-20DA-4F12-8E90-17A936323DB8}" srcOrd="1" destOrd="0" parTransId="{AC11419B-4AE5-459C-B9CC-0F613F8B1289}" sibTransId="{A5A4C91C-E8A9-40F2-8637-148EA6875A79}"/>
    <dgm:cxn modelId="{CE1BE0E8-FB01-46D9-8011-9BE7E289FB9D}" srcId="{2DD7A375-FBC0-40E2-A524-983E04128238}" destId="{B7706542-DDB1-4B6C-B422-BCD124AA75A7}" srcOrd="0" destOrd="0" parTransId="{EA1D3B86-5FE7-45A7-A145-19F5120741A8}" sibTransId="{4F0935E4-FBA6-4554-BAF2-1640DB1034BF}"/>
    <dgm:cxn modelId="{96C1EAB8-9C87-4568-A1ED-205CF46AE5EA}" type="presParOf" srcId="{9CDF601E-A5C8-4B27-B000-F82733F10C87}" destId="{35457F43-357F-4E75-B40F-73854C50441F}" srcOrd="0" destOrd="0" presId="urn:microsoft.com/office/officeart/2005/8/layout/pList2"/>
    <dgm:cxn modelId="{F460830F-1A64-40C4-9A9A-D7C6FB86EE58}" type="presParOf" srcId="{9CDF601E-A5C8-4B27-B000-F82733F10C87}" destId="{DF2D203E-5D06-4284-98E1-18B92AEE1B1F}" srcOrd="1" destOrd="0" presId="urn:microsoft.com/office/officeart/2005/8/layout/pList2"/>
    <dgm:cxn modelId="{4B77E3E1-B4E0-47E0-90A8-CA6BB63A269A}" type="presParOf" srcId="{DF2D203E-5D06-4284-98E1-18B92AEE1B1F}" destId="{B5F141FD-E8DF-4486-814C-EDF5655B51DD}" srcOrd="0" destOrd="0" presId="urn:microsoft.com/office/officeart/2005/8/layout/pList2"/>
    <dgm:cxn modelId="{A41458C4-A92C-4402-8905-BEF46B03A6F6}" type="presParOf" srcId="{B5F141FD-E8DF-4486-814C-EDF5655B51DD}" destId="{4DC60198-9360-431F-BE09-2DB4D97CACD6}" srcOrd="0" destOrd="0" presId="urn:microsoft.com/office/officeart/2005/8/layout/pList2"/>
    <dgm:cxn modelId="{A8A340ED-E640-4C02-82C7-9C0984A68222}" type="presParOf" srcId="{B5F141FD-E8DF-4486-814C-EDF5655B51DD}" destId="{B3128C45-3088-433D-975C-391D6DD92D77}" srcOrd="1" destOrd="0" presId="urn:microsoft.com/office/officeart/2005/8/layout/pList2"/>
    <dgm:cxn modelId="{EDB7FAA2-69C9-43E4-9820-F5747541C72C}" type="presParOf" srcId="{B5F141FD-E8DF-4486-814C-EDF5655B51DD}" destId="{9C4205B9-903D-48D0-BFC4-B9C857A4A359}" srcOrd="2" destOrd="0" presId="urn:microsoft.com/office/officeart/2005/8/layout/pList2"/>
    <dgm:cxn modelId="{1F50AB45-C204-4BA4-A121-4E375B6A39CC}" type="presParOf" srcId="{DF2D203E-5D06-4284-98E1-18B92AEE1B1F}" destId="{EB1692E9-F19A-4B46-BA82-20A701844A97}" srcOrd="1" destOrd="0" presId="urn:microsoft.com/office/officeart/2005/8/layout/pList2"/>
    <dgm:cxn modelId="{F095AD2B-6FC5-4F87-920D-41FD2E9B7516}" type="presParOf" srcId="{DF2D203E-5D06-4284-98E1-18B92AEE1B1F}" destId="{D7EC7C9A-61F9-4600-ACDD-122FD78DA37A}" srcOrd="2" destOrd="0" presId="urn:microsoft.com/office/officeart/2005/8/layout/pList2"/>
    <dgm:cxn modelId="{A133A608-ABB3-4E20-BB12-3C03978A4136}" type="presParOf" srcId="{D7EC7C9A-61F9-4600-ACDD-122FD78DA37A}" destId="{B74F881B-57B3-48B0-A043-D0907F468624}" srcOrd="0" destOrd="0" presId="urn:microsoft.com/office/officeart/2005/8/layout/pList2"/>
    <dgm:cxn modelId="{CB56C9AA-7C4F-4E62-88EB-CEF4FAB91A80}" type="presParOf" srcId="{D7EC7C9A-61F9-4600-ACDD-122FD78DA37A}" destId="{7D4CE32F-078A-4746-86F6-04AD4DE68CCD}" srcOrd="1" destOrd="0" presId="urn:microsoft.com/office/officeart/2005/8/layout/pList2"/>
    <dgm:cxn modelId="{0913B5B4-E0CC-40F1-8637-759DB832EEA8}" type="presParOf" srcId="{D7EC7C9A-61F9-4600-ACDD-122FD78DA37A}" destId="{8D23080B-33EB-485F-AF65-E675C1177546}" srcOrd="2" destOrd="0" presId="urn:microsoft.com/office/officeart/2005/8/layout/pList2"/>
    <dgm:cxn modelId="{82D4BD75-617E-4B77-9C52-1501BE23C6DA}" type="presParOf" srcId="{DF2D203E-5D06-4284-98E1-18B92AEE1B1F}" destId="{5CC82063-6AB1-496F-9E2C-3EC307CA8249}" srcOrd="3" destOrd="0" presId="urn:microsoft.com/office/officeart/2005/8/layout/pList2"/>
    <dgm:cxn modelId="{0B4FE30E-1621-48B5-A351-0DD3DC085527}" type="presParOf" srcId="{DF2D203E-5D06-4284-98E1-18B92AEE1B1F}" destId="{5C9DD17A-9FE2-4504-9236-11E819B70819}" srcOrd="4" destOrd="0" presId="urn:microsoft.com/office/officeart/2005/8/layout/pList2"/>
    <dgm:cxn modelId="{33757398-63FA-4BE0-94FB-1B13710CEA0F}" type="presParOf" srcId="{5C9DD17A-9FE2-4504-9236-11E819B70819}" destId="{F8576FF0-862C-470C-B6A2-D1037822050F}" srcOrd="0" destOrd="0" presId="urn:microsoft.com/office/officeart/2005/8/layout/pList2"/>
    <dgm:cxn modelId="{04ABB8FD-7CB3-4F63-AD3C-5AE7C078EB47}" type="presParOf" srcId="{5C9DD17A-9FE2-4504-9236-11E819B70819}" destId="{95C8C289-057B-4575-A9A3-D371F7303DE1}" srcOrd="1" destOrd="0" presId="urn:microsoft.com/office/officeart/2005/8/layout/pList2"/>
    <dgm:cxn modelId="{F76DEECA-EEC2-401F-9872-3010A34552C5}" type="presParOf" srcId="{5C9DD17A-9FE2-4504-9236-11E819B70819}" destId="{EF3C765D-2EA3-4EE3-8738-1A7A235F994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3F3354B-FE10-4A42-88DD-970567385D04}" type="doc">
      <dgm:prSet loTypeId="urn:microsoft.com/office/officeart/2005/8/layout/chevron1" loCatId="process" qsTypeId="urn:microsoft.com/office/officeart/2005/8/quickstyle/3d4" qsCatId="3D" csTypeId="urn:microsoft.com/office/officeart/2005/8/colors/colorful4" csCatId="colorful" phldr="1"/>
      <dgm:spPr/>
    </dgm:pt>
    <dgm:pt modelId="{E43F6E67-D9DD-4D4B-B1E4-B213AA99492E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1. letimično pregledavanje</a:t>
          </a:r>
        </a:p>
      </dgm:t>
    </dgm:pt>
    <dgm:pt modelId="{ACDD8E6C-3F99-4C91-9F15-5EC5557278C0}" type="parTrans" cxnId="{841018D6-C7F3-4C7D-AB6F-46283B81F3BB}">
      <dgm:prSet/>
      <dgm:spPr/>
      <dgm:t>
        <a:bodyPr/>
        <a:lstStyle/>
        <a:p>
          <a:endParaRPr lang="hr-HR"/>
        </a:p>
      </dgm:t>
    </dgm:pt>
    <dgm:pt modelId="{47634425-4BC0-4727-A470-E442B4BAA7BE}" type="sibTrans" cxnId="{841018D6-C7F3-4C7D-AB6F-46283B81F3BB}">
      <dgm:prSet/>
      <dgm:spPr/>
      <dgm:t>
        <a:bodyPr/>
        <a:lstStyle/>
        <a:p>
          <a:endParaRPr lang="hr-HR"/>
        </a:p>
      </dgm:t>
    </dgm:pt>
    <dgm:pt modelId="{09DA5E73-2710-4FF0-8430-CD1EE63C4BEA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3. čitanje teksta</a:t>
          </a:r>
        </a:p>
      </dgm:t>
    </dgm:pt>
    <dgm:pt modelId="{7A6D598E-6218-4BB0-BC37-0BC98B212D9D}" type="parTrans" cxnId="{E963F47D-BE68-4726-B095-ACC71BF380D6}">
      <dgm:prSet/>
      <dgm:spPr/>
      <dgm:t>
        <a:bodyPr/>
        <a:lstStyle/>
        <a:p>
          <a:endParaRPr lang="hr-HR"/>
        </a:p>
      </dgm:t>
    </dgm:pt>
    <dgm:pt modelId="{2E6E84BB-50CB-43A5-939C-B0EC6C7EE3F5}" type="sibTrans" cxnId="{E963F47D-BE68-4726-B095-ACC71BF380D6}">
      <dgm:prSet/>
      <dgm:spPr/>
      <dgm:t>
        <a:bodyPr/>
        <a:lstStyle/>
        <a:p>
          <a:endParaRPr lang="hr-HR"/>
        </a:p>
      </dgm:t>
    </dgm:pt>
    <dgm:pt modelId="{9CAA15A6-E936-431B-8754-5C902B041B97}">
      <dgm:prSet phldrT="[Tekst]" custT="1"/>
      <dgm:spPr/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4. stvaranje bilježaka</a:t>
          </a:r>
        </a:p>
      </dgm:t>
    </dgm:pt>
    <dgm:pt modelId="{34C94C0D-6835-4092-9546-EE3498748F3F}" type="parTrans" cxnId="{5C9132A3-2618-4843-869B-41041EE4FE31}">
      <dgm:prSet/>
      <dgm:spPr/>
      <dgm:t>
        <a:bodyPr/>
        <a:lstStyle/>
        <a:p>
          <a:endParaRPr lang="hr-HR"/>
        </a:p>
      </dgm:t>
    </dgm:pt>
    <dgm:pt modelId="{BA2A0D94-0DA7-4629-8D6E-0BB8E071B9BE}" type="sibTrans" cxnId="{5C9132A3-2618-4843-869B-41041EE4FE31}">
      <dgm:prSet/>
      <dgm:spPr/>
      <dgm:t>
        <a:bodyPr/>
        <a:lstStyle/>
        <a:p>
          <a:endParaRPr lang="hr-HR"/>
        </a:p>
      </dgm:t>
    </dgm:pt>
    <dgm:pt modelId="{E5D61BB5-E677-473B-B229-35A459E4F531}">
      <dgm:prSet custT="1"/>
      <dgm:spPr/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2. upoznavanje s tekstom</a:t>
          </a:r>
        </a:p>
      </dgm:t>
    </dgm:pt>
    <dgm:pt modelId="{31410730-A6DC-4504-A77E-81FEA79E63D7}" type="parTrans" cxnId="{3C337D45-A841-4824-8551-A39C95A6A712}">
      <dgm:prSet/>
      <dgm:spPr/>
      <dgm:t>
        <a:bodyPr/>
        <a:lstStyle/>
        <a:p>
          <a:endParaRPr lang="hr-HR"/>
        </a:p>
      </dgm:t>
    </dgm:pt>
    <dgm:pt modelId="{AE40E93C-D057-43F5-8999-D01F4C271F1C}" type="sibTrans" cxnId="{3C337D45-A841-4824-8551-A39C95A6A712}">
      <dgm:prSet/>
      <dgm:spPr/>
      <dgm:t>
        <a:bodyPr/>
        <a:lstStyle/>
        <a:p>
          <a:endParaRPr lang="hr-HR"/>
        </a:p>
      </dgm:t>
    </dgm:pt>
    <dgm:pt modelId="{83D0D849-7DAE-4F5B-B0AF-0CCAF4599205}" type="pres">
      <dgm:prSet presAssocID="{B3F3354B-FE10-4A42-88DD-970567385D04}" presName="Name0" presStyleCnt="0">
        <dgm:presLayoutVars>
          <dgm:dir/>
          <dgm:animLvl val="lvl"/>
          <dgm:resizeHandles val="exact"/>
        </dgm:presLayoutVars>
      </dgm:prSet>
      <dgm:spPr/>
    </dgm:pt>
    <dgm:pt modelId="{998883C3-8516-4278-B67E-BC1B04E6E8A7}" type="pres">
      <dgm:prSet presAssocID="{E43F6E67-D9DD-4D4B-B1E4-B213AA99492E}" presName="parTxOnly" presStyleLbl="node1" presStyleIdx="0" presStyleCnt="4" custScaleX="117787">
        <dgm:presLayoutVars>
          <dgm:chMax val="0"/>
          <dgm:chPref val="0"/>
          <dgm:bulletEnabled val="1"/>
        </dgm:presLayoutVars>
      </dgm:prSet>
      <dgm:spPr/>
    </dgm:pt>
    <dgm:pt modelId="{3E88A7E7-E60E-4553-BCC3-CD12EC0C5EE5}" type="pres">
      <dgm:prSet presAssocID="{47634425-4BC0-4727-A470-E442B4BAA7BE}" presName="parTxOnlySpace" presStyleCnt="0"/>
      <dgm:spPr/>
    </dgm:pt>
    <dgm:pt modelId="{36077E99-FAE1-4DFB-BD8C-EDCCAA19BC28}" type="pres">
      <dgm:prSet presAssocID="{E5D61BB5-E677-473B-B229-35A459E4F531}" presName="parTxOnly" presStyleLbl="node1" presStyleIdx="1" presStyleCnt="4" custScaleX="109436">
        <dgm:presLayoutVars>
          <dgm:chMax val="0"/>
          <dgm:chPref val="0"/>
          <dgm:bulletEnabled val="1"/>
        </dgm:presLayoutVars>
      </dgm:prSet>
      <dgm:spPr/>
    </dgm:pt>
    <dgm:pt modelId="{D9F2C90A-EAE8-4E8A-800B-EBB026994A74}" type="pres">
      <dgm:prSet presAssocID="{AE40E93C-D057-43F5-8999-D01F4C271F1C}" presName="parTxOnlySpace" presStyleCnt="0"/>
      <dgm:spPr/>
    </dgm:pt>
    <dgm:pt modelId="{C8A0DC44-5F3A-48FE-8C41-2C29E8094CF8}" type="pres">
      <dgm:prSet presAssocID="{09DA5E73-2710-4FF0-8430-CD1EE63C4BE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08267CA-5E29-4332-9B6A-6B09B489C0CF}" type="pres">
      <dgm:prSet presAssocID="{2E6E84BB-50CB-43A5-939C-B0EC6C7EE3F5}" presName="parTxOnlySpace" presStyleCnt="0"/>
      <dgm:spPr/>
    </dgm:pt>
    <dgm:pt modelId="{A64703D0-5B48-4E61-9F61-9F837DE21B10}" type="pres">
      <dgm:prSet presAssocID="{9CAA15A6-E936-431B-8754-5C902B041B9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EE2506-DB08-4FC0-8A41-0E0723838149}" type="presOf" srcId="{9CAA15A6-E936-431B-8754-5C902B041B97}" destId="{A64703D0-5B48-4E61-9F61-9F837DE21B10}" srcOrd="0" destOrd="0" presId="urn:microsoft.com/office/officeart/2005/8/layout/chevron1"/>
    <dgm:cxn modelId="{566E6F22-ECA1-4C6D-8834-99477A1D3581}" type="presOf" srcId="{E5D61BB5-E677-473B-B229-35A459E4F531}" destId="{36077E99-FAE1-4DFB-BD8C-EDCCAA19BC28}" srcOrd="0" destOrd="0" presId="urn:microsoft.com/office/officeart/2005/8/layout/chevron1"/>
    <dgm:cxn modelId="{3C337D45-A841-4824-8551-A39C95A6A712}" srcId="{B3F3354B-FE10-4A42-88DD-970567385D04}" destId="{E5D61BB5-E677-473B-B229-35A459E4F531}" srcOrd="1" destOrd="0" parTransId="{31410730-A6DC-4504-A77E-81FEA79E63D7}" sibTransId="{AE40E93C-D057-43F5-8999-D01F4C271F1C}"/>
    <dgm:cxn modelId="{7400C34D-E365-4670-B8FE-1108C40060BE}" type="presOf" srcId="{E43F6E67-D9DD-4D4B-B1E4-B213AA99492E}" destId="{998883C3-8516-4278-B67E-BC1B04E6E8A7}" srcOrd="0" destOrd="0" presId="urn:microsoft.com/office/officeart/2005/8/layout/chevron1"/>
    <dgm:cxn modelId="{E963F47D-BE68-4726-B095-ACC71BF380D6}" srcId="{B3F3354B-FE10-4A42-88DD-970567385D04}" destId="{09DA5E73-2710-4FF0-8430-CD1EE63C4BEA}" srcOrd="2" destOrd="0" parTransId="{7A6D598E-6218-4BB0-BC37-0BC98B212D9D}" sibTransId="{2E6E84BB-50CB-43A5-939C-B0EC6C7EE3F5}"/>
    <dgm:cxn modelId="{5C9132A3-2618-4843-869B-41041EE4FE31}" srcId="{B3F3354B-FE10-4A42-88DD-970567385D04}" destId="{9CAA15A6-E936-431B-8754-5C902B041B97}" srcOrd="3" destOrd="0" parTransId="{34C94C0D-6835-4092-9546-EE3498748F3F}" sibTransId="{BA2A0D94-0DA7-4629-8D6E-0BB8E071B9BE}"/>
    <dgm:cxn modelId="{F6BA49B0-9152-451A-8BAB-96EDCF00ED0D}" type="presOf" srcId="{B3F3354B-FE10-4A42-88DD-970567385D04}" destId="{83D0D849-7DAE-4F5B-B0AF-0CCAF4599205}" srcOrd="0" destOrd="0" presId="urn:microsoft.com/office/officeart/2005/8/layout/chevron1"/>
    <dgm:cxn modelId="{841018D6-C7F3-4C7D-AB6F-46283B81F3BB}" srcId="{B3F3354B-FE10-4A42-88DD-970567385D04}" destId="{E43F6E67-D9DD-4D4B-B1E4-B213AA99492E}" srcOrd="0" destOrd="0" parTransId="{ACDD8E6C-3F99-4C91-9F15-5EC5557278C0}" sibTransId="{47634425-4BC0-4727-A470-E442B4BAA7BE}"/>
    <dgm:cxn modelId="{6FA934EA-DB86-4C64-9BDD-9C4BBA0CE36E}" type="presOf" srcId="{09DA5E73-2710-4FF0-8430-CD1EE63C4BEA}" destId="{C8A0DC44-5F3A-48FE-8C41-2C29E8094CF8}" srcOrd="0" destOrd="0" presId="urn:microsoft.com/office/officeart/2005/8/layout/chevron1"/>
    <dgm:cxn modelId="{A4D62276-A6C2-4C4D-A30F-F11A4D9E357D}" type="presParOf" srcId="{83D0D849-7DAE-4F5B-B0AF-0CCAF4599205}" destId="{998883C3-8516-4278-B67E-BC1B04E6E8A7}" srcOrd="0" destOrd="0" presId="urn:microsoft.com/office/officeart/2005/8/layout/chevron1"/>
    <dgm:cxn modelId="{1BD27A07-4B80-4B72-AB5F-4CE5677DC112}" type="presParOf" srcId="{83D0D849-7DAE-4F5B-B0AF-0CCAF4599205}" destId="{3E88A7E7-E60E-4553-BCC3-CD12EC0C5EE5}" srcOrd="1" destOrd="0" presId="urn:microsoft.com/office/officeart/2005/8/layout/chevron1"/>
    <dgm:cxn modelId="{EF80329D-E440-459D-B4C7-64B5E8B796BC}" type="presParOf" srcId="{83D0D849-7DAE-4F5B-B0AF-0CCAF4599205}" destId="{36077E99-FAE1-4DFB-BD8C-EDCCAA19BC28}" srcOrd="2" destOrd="0" presId="urn:microsoft.com/office/officeart/2005/8/layout/chevron1"/>
    <dgm:cxn modelId="{4911DDFF-E751-42D9-B679-8165613C1D1D}" type="presParOf" srcId="{83D0D849-7DAE-4F5B-B0AF-0CCAF4599205}" destId="{D9F2C90A-EAE8-4E8A-800B-EBB026994A74}" srcOrd="3" destOrd="0" presId="urn:microsoft.com/office/officeart/2005/8/layout/chevron1"/>
    <dgm:cxn modelId="{B62EF366-BDB4-45C6-AEF7-01A2F38E86DA}" type="presParOf" srcId="{83D0D849-7DAE-4F5B-B0AF-0CCAF4599205}" destId="{C8A0DC44-5F3A-48FE-8C41-2C29E8094CF8}" srcOrd="4" destOrd="0" presId="urn:microsoft.com/office/officeart/2005/8/layout/chevron1"/>
    <dgm:cxn modelId="{58279BF7-C1C6-4217-BC85-7317F4096B7A}" type="presParOf" srcId="{83D0D849-7DAE-4F5B-B0AF-0CCAF4599205}" destId="{508267CA-5E29-4332-9B6A-6B09B489C0CF}" srcOrd="5" destOrd="0" presId="urn:microsoft.com/office/officeart/2005/8/layout/chevron1"/>
    <dgm:cxn modelId="{242387B4-557C-42FF-8492-4831FA320F19}" type="presParOf" srcId="{83D0D849-7DAE-4F5B-B0AF-0CCAF4599205}" destId="{A64703D0-5B48-4E61-9F61-9F837DE21B1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3486303-BC80-4E65-906F-33383E36894F}" type="doc">
      <dgm:prSet loTypeId="urn:microsoft.com/office/officeart/2008/layout/PictureStrips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2ECB11AE-5951-40FE-A596-071BF844587E}">
      <dgm:prSet phldrT="[Tekst]" custT="1"/>
      <dgm:spPr/>
      <dgm:t>
        <a:bodyPr/>
        <a:lstStyle/>
        <a:p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sažetak</a:t>
          </a:r>
        </a:p>
      </dgm:t>
    </dgm:pt>
    <dgm:pt modelId="{8485DECB-A21D-4079-A5C6-D7EC7CA35611}" type="parTrans" cxnId="{2B2080B5-7CDD-46DC-A5B5-8A4338C88558}">
      <dgm:prSet/>
      <dgm:spPr/>
      <dgm:t>
        <a:bodyPr/>
        <a:lstStyle/>
        <a:p>
          <a:endParaRPr lang="hr-HR"/>
        </a:p>
      </dgm:t>
    </dgm:pt>
    <dgm:pt modelId="{6AD53A0F-48DB-4B08-91B4-E9ED5EF500E5}" type="sibTrans" cxnId="{2B2080B5-7CDD-46DC-A5B5-8A4338C88558}">
      <dgm:prSet/>
      <dgm:spPr/>
      <dgm:t>
        <a:bodyPr/>
        <a:lstStyle/>
        <a:p>
          <a:endParaRPr lang="hr-HR"/>
        </a:p>
      </dgm:t>
    </dgm:pt>
    <dgm:pt modelId="{699A3F65-41A3-4F92-AFE0-8B40A4E85552}">
      <dgm:prSet phldrT="[Tekst]" custT="1"/>
      <dgm:spPr/>
      <dgm:t>
        <a:bodyPr/>
        <a:lstStyle/>
        <a:p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dva stupca</a:t>
          </a:r>
        </a:p>
      </dgm:t>
    </dgm:pt>
    <dgm:pt modelId="{6F2A7D47-2A4D-4D71-AE8F-F9B992E4814A}" type="parTrans" cxnId="{BB346CEF-249B-48A4-91D5-B1DB89338F9B}">
      <dgm:prSet/>
      <dgm:spPr/>
      <dgm:t>
        <a:bodyPr/>
        <a:lstStyle/>
        <a:p>
          <a:endParaRPr lang="hr-HR"/>
        </a:p>
      </dgm:t>
    </dgm:pt>
    <dgm:pt modelId="{8B3820FA-C969-4546-B797-6E42FB6244E0}" type="sibTrans" cxnId="{BB346CEF-249B-48A4-91D5-B1DB89338F9B}">
      <dgm:prSet/>
      <dgm:spPr/>
      <dgm:t>
        <a:bodyPr/>
        <a:lstStyle/>
        <a:p>
          <a:endParaRPr lang="hr-HR"/>
        </a:p>
      </dgm:t>
    </dgm:pt>
    <dgm:pt modelId="{E9CEC08D-138C-461B-8C67-55694116CC6D}">
      <dgm:prSet phldrT="[Tekst]" custT="1"/>
      <dgm:spPr/>
      <dgm:t>
        <a:bodyPr/>
        <a:lstStyle/>
        <a:p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grafički prikaz</a:t>
          </a:r>
        </a:p>
      </dgm:t>
    </dgm:pt>
    <dgm:pt modelId="{A2848268-57CC-4509-BD9E-9E2F608C5EC9}" type="parTrans" cxnId="{01C6E401-0535-4B89-9CF6-F67715F4CBC3}">
      <dgm:prSet/>
      <dgm:spPr/>
      <dgm:t>
        <a:bodyPr/>
        <a:lstStyle/>
        <a:p>
          <a:endParaRPr lang="hr-HR"/>
        </a:p>
      </dgm:t>
    </dgm:pt>
    <dgm:pt modelId="{6C99008C-7F80-463C-B87B-FD3680D67372}" type="sibTrans" cxnId="{01C6E401-0535-4B89-9CF6-F67715F4CBC3}">
      <dgm:prSet/>
      <dgm:spPr/>
      <dgm:t>
        <a:bodyPr/>
        <a:lstStyle/>
        <a:p>
          <a:endParaRPr lang="hr-HR"/>
        </a:p>
      </dgm:t>
    </dgm:pt>
    <dgm:pt modelId="{6F695CBB-0F8C-4166-9E0A-275E678DF9D0}">
      <dgm:prSet phldrT="[Tekst]" custT="1"/>
      <dgm:spPr/>
      <dgm:t>
        <a:bodyPr/>
        <a:lstStyle/>
        <a:p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umna mapa</a:t>
          </a:r>
        </a:p>
      </dgm:t>
    </dgm:pt>
    <dgm:pt modelId="{79E6BC92-4628-4C7A-9603-0AB89A7F7929}" type="parTrans" cxnId="{5E7149E4-DEF3-4E05-AAF5-25E5ABDD654F}">
      <dgm:prSet/>
      <dgm:spPr/>
      <dgm:t>
        <a:bodyPr/>
        <a:lstStyle/>
        <a:p>
          <a:endParaRPr lang="hr-HR"/>
        </a:p>
      </dgm:t>
    </dgm:pt>
    <dgm:pt modelId="{435F3B4A-EC68-4CA8-9BEE-C9F6A8F869C4}" type="sibTrans" cxnId="{5E7149E4-DEF3-4E05-AAF5-25E5ABDD654F}">
      <dgm:prSet/>
      <dgm:spPr/>
      <dgm:t>
        <a:bodyPr/>
        <a:lstStyle/>
        <a:p>
          <a:endParaRPr lang="hr-HR"/>
        </a:p>
      </dgm:t>
    </dgm:pt>
    <dgm:pt modelId="{09956FF5-DB47-4264-8877-1B2F159FC38F}" type="pres">
      <dgm:prSet presAssocID="{43486303-BC80-4E65-906F-33383E36894F}" presName="Name0" presStyleCnt="0">
        <dgm:presLayoutVars>
          <dgm:dir/>
          <dgm:resizeHandles val="exact"/>
        </dgm:presLayoutVars>
      </dgm:prSet>
      <dgm:spPr/>
    </dgm:pt>
    <dgm:pt modelId="{5773278D-0A6F-42DA-81D4-636B89C24524}" type="pres">
      <dgm:prSet presAssocID="{2ECB11AE-5951-40FE-A596-071BF844587E}" presName="composite" presStyleCnt="0"/>
      <dgm:spPr/>
    </dgm:pt>
    <dgm:pt modelId="{60E32DA2-27AB-4EBB-ADBA-915E1F5D072D}" type="pres">
      <dgm:prSet presAssocID="{2ECB11AE-5951-40FE-A596-071BF844587E}" presName="rect1" presStyleLbl="trAlignAcc1" presStyleIdx="0" presStyleCnt="4">
        <dgm:presLayoutVars>
          <dgm:bulletEnabled val="1"/>
        </dgm:presLayoutVars>
      </dgm:prSet>
      <dgm:spPr/>
    </dgm:pt>
    <dgm:pt modelId="{4B3C11A0-47C0-4E26-A758-95B9C0702788}" type="pres">
      <dgm:prSet presAssocID="{2ECB11AE-5951-40FE-A596-071BF844587E}" presName="rect2" presStyleLbl="fgImgPlace1" presStyleIdx="0" presStyleCnt="4"/>
      <dgm:spPr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0678E21-5AC0-4CDF-A705-EA8036F00FB4}" type="pres">
      <dgm:prSet presAssocID="{6AD53A0F-48DB-4B08-91B4-E9ED5EF500E5}" presName="sibTrans" presStyleCnt="0"/>
      <dgm:spPr/>
    </dgm:pt>
    <dgm:pt modelId="{19CC9D1E-0155-4993-8306-1592D4BD1278}" type="pres">
      <dgm:prSet presAssocID="{699A3F65-41A3-4F92-AFE0-8B40A4E85552}" presName="composite" presStyleCnt="0"/>
      <dgm:spPr/>
    </dgm:pt>
    <dgm:pt modelId="{B43F884E-9FEF-49C6-9E67-CFDF3B71CA5F}" type="pres">
      <dgm:prSet presAssocID="{699A3F65-41A3-4F92-AFE0-8B40A4E85552}" presName="rect1" presStyleLbl="trAlignAcc1" presStyleIdx="1" presStyleCnt="4">
        <dgm:presLayoutVars>
          <dgm:bulletEnabled val="1"/>
        </dgm:presLayoutVars>
      </dgm:prSet>
      <dgm:spPr/>
    </dgm:pt>
    <dgm:pt modelId="{B35BE918-5D69-420F-8EB3-384FA614D836}" type="pres">
      <dgm:prSet presAssocID="{699A3F65-41A3-4F92-AFE0-8B40A4E85552}" presName="rect2" presStyleLbl="fgImgPlace1" presStyleIdx="1" presStyleCnt="4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A75DAD27-C98E-4128-BC18-7CB41FAFD6EF}" type="pres">
      <dgm:prSet presAssocID="{8B3820FA-C969-4546-B797-6E42FB6244E0}" presName="sibTrans" presStyleCnt="0"/>
      <dgm:spPr/>
    </dgm:pt>
    <dgm:pt modelId="{19ECA856-1DC6-4551-A0B1-5ECD05DAF51F}" type="pres">
      <dgm:prSet presAssocID="{E9CEC08D-138C-461B-8C67-55694116CC6D}" presName="composite" presStyleCnt="0"/>
      <dgm:spPr/>
    </dgm:pt>
    <dgm:pt modelId="{008914D5-6473-47B9-B705-639012750CF2}" type="pres">
      <dgm:prSet presAssocID="{E9CEC08D-138C-461B-8C67-55694116CC6D}" presName="rect1" presStyleLbl="trAlignAcc1" presStyleIdx="2" presStyleCnt="4">
        <dgm:presLayoutVars>
          <dgm:bulletEnabled val="1"/>
        </dgm:presLayoutVars>
      </dgm:prSet>
      <dgm:spPr/>
    </dgm:pt>
    <dgm:pt modelId="{80D5DA9F-0701-47FE-B1F3-C498413289F7}" type="pres">
      <dgm:prSet presAssocID="{E9CEC08D-138C-461B-8C67-55694116CC6D}" presName="rect2" presStyleLbl="fgImgPlace1" presStyleIdx="2" presStyleCnt="4"/>
      <dgm:spPr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3481EDF-0C55-4756-85FF-981D22CBC590}" type="pres">
      <dgm:prSet presAssocID="{6C99008C-7F80-463C-B87B-FD3680D67372}" presName="sibTrans" presStyleCnt="0"/>
      <dgm:spPr/>
    </dgm:pt>
    <dgm:pt modelId="{A2452B94-12A5-4543-ADD3-2D2CFC55E4F6}" type="pres">
      <dgm:prSet presAssocID="{6F695CBB-0F8C-4166-9E0A-275E678DF9D0}" presName="composite" presStyleCnt="0"/>
      <dgm:spPr/>
    </dgm:pt>
    <dgm:pt modelId="{C6FEB043-9B8B-45D3-AE8E-0B4B9C81D302}" type="pres">
      <dgm:prSet presAssocID="{6F695CBB-0F8C-4166-9E0A-275E678DF9D0}" presName="rect1" presStyleLbl="trAlignAcc1" presStyleIdx="3" presStyleCnt="4">
        <dgm:presLayoutVars>
          <dgm:bulletEnabled val="1"/>
        </dgm:presLayoutVars>
      </dgm:prSet>
      <dgm:spPr/>
    </dgm:pt>
    <dgm:pt modelId="{16885940-F78F-45BB-84BA-A20D81A982A0}" type="pres">
      <dgm:prSet presAssocID="{6F695CBB-0F8C-4166-9E0A-275E678DF9D0}" presName="rect2" presStyleLbl="fgImgPlace1" presStyleIdx="3" presStyleCnt="4"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1C6E401-0535-4B89-9CF6-F67715F4CBC3}" srcId="{43486303-BC80-4E65-906F-33383E36894F}" destId="{E9CEC08D-138C-461B-8C67-55694116CC6D}" srcOrd="2" destOrd="0" parTransId="{A2848268-57CC-4509-BD9E-9E2F608C5EC9}" sibTransId="{6C99008C-7F80-463C-B87B-FD3680D67372}"/>
    <dgm:cxn modelId="{484BFA39-5F75-4274-BC65-9DBDDD6BB3AF}" type="presOf" srcId="{6F695CBB-0F8C-4166-9E0A-275E678DF9D0}" destId="{C6FEB043-9B8B-45D3-AE8E-0B4B9C81D302}" srcOrd="0" destOrd="0" presId="urn:microsoft.com/office/officeart/2008/layout/PictureStrips"/>
    <dgm:cxn modelId="{F150963C-AB96-482E-9513-2B886F6D3289}" type="presOf" srcId="{43486303-BC80-4E65-906F-33383E36894F}" destId="{09956FF5-DB47-4264-8877-1B2F159FC38F}" srcOrd="0" destOrd="0" presId="urn:microsoft.com/office/officeart/2008/layout/PictureStrips"/>
    <dgm:cxn modelId="{DE19994A-5FD0-4079-A0B4-64A1A0ACAB97}" type="presOf" srcId="{E9CEC08D-138C-461B-8C67-55694116CC6D}" destId="{008914D5-6473-47B9-B705-639012750CF2}" srcOrd="0" destOrd="0" presId="urn:microsoft.com/office/officeart/2008/layout/PictureStrips"/>
    <dgm:cxn modelId="{2B2080B5-7CDD-46DC-A5B5-8A4338C88558}" srcId="{43486303-BC80-4E65-906F-33383E36894F}" destId="{2ECB11AE-5951-40FE-A596-071BF844587E}" srcOrd="0" destOrd="0" parTransId="{8485DECB-A21D-4079-A5C6-D7EC7CA35611}" sibTransId="{6AD53A0F-48DB-4B08-91B4-E9ED5EF500E5}"/>
    <dgm:cxn modelId="{6F08D5B9-B08F-440A-943F-2A6841C4268D}" type="presOf" srcId="{2ECB11AE-5951-40FE-A596-071BF844587E}" destId="{60E32DA2-27AB-4EBB-ADBA-915E1F5D072D}" srcOrd="0" destOrd="0" presId="urn:microsoft.com/office/officeart/2008/layout/PictureStrips"/>
    <dgm:cxn modelId="{911899C6-85A6-4100-A86B-5C12712BDA54}" type="presOf" srcId="{699A3F65-41A3-4F92-AFE0-8B40A4E85552}" destId="{B43F884E-9FEF-49C6-9E67-CFDF3B71CA5F}" srcOrd="0" destOrd="0" presId="urn:microsoft.com/office/officeart/2008/layout/PictureStrips"/>
    <dgm:cxn modelId="{5E7149E4-DEF3-4E05-AAF5-25E5ABDD654F}" srcId="{43486303-BC80-4E65-906F-33383E36894F}" destId="{6F695CBB-0F8C-4166-9E0A-275E678DF9D0}" srcOrd="3" destOrd="0" parTransId="{79E6BC92-4628-4C7A-9603-0AB89A7F7929}" sibTransId="{435F3B4A-EC68-4CA8-9BEE-C9F6A8F869C4}"/>
    <dgm:cxn modelId="{BB346CEF-249B-48A4-91D5-B1DB89338F9B}" srcId="{43486303-BC80-4E65-906F-33383E36894F}" destId="{699A3F65-41A3-4F92-AFE0-8B40A4E85552}" srcOrd="1" destOrd="0" parTransId="{6F2A7D47-2A4D-4D71-AE8F-F9B992E4814A}" sibTransId="{8B3820FA-C969-4546-B797-6E42FB6244E0}"/>
    <dgm:cxn modelId="{7B685E10-DB27-4C83-9475-ED616D38AD3E}" type="presParOf" srcId="{09956FF5-DB47-4264-8877-1B2F159FC38F}" destId="{5773278D-0A6F-42DA-81D4-636B89C24524}" srcOrd="0" destOrd="0" presId="urn:microsoft.com/office/officeart/2008/layout/PictureStrips"/>
    <dgm:cxn modelId="{CE6A2763-F50A-44E4-B28A-E212625D69E0}" type="presParOf" srcId="{5773278D-0A6F-42DA-81D4-636B89C24524}" destId="{60E32DA2-27AB-4EBB-ADBA-915E1F5D072D}" srcOrd="0" destOrd="0" presId="urn:microsoft.com/office/officeart/2008/layout/PictureStrips"/>
    <dgm:cxn modelId="{03E22DC4-503D-40D9-8238-B0F9E390FB5E}" type="presParOf" srcId="{5773278D-0A6F-42DA-81D4-636B89C24524}" destId="{4B3C11A0-47C0-4E26-A758-95B9C0702788}" srcOrd="1" destOrd="0" presId="urn:microsoft.com/office/officeart/2008/layout/PictureStrips"/>
    <dgm:cxn modelId="{7BB2F988-6800-448B-A236-4EA6611F7B9E}" type="presParOf" srcId="{09956FF5-DB47-4264-8877-1B2F159FC38F}" destId="{E0678E21-5AC0-4CDF-A705-EA8036F00FB4}" srcOrd="1" destOrd="0" presId="urn:microsoft.com/office/officeart/2008/layout/PictureStrips"/>
    <dgm:cxn modelId="{B0D04E0B-8007-4413-8D99-228D738D888F}" type="presParOf" srcId="{09956FF5-DB47-4264-8877-1B2F159FC38F}" destId="{19CC9D1E-0155-4993-8306-1592D4BD1278}" srcOrd="2" destOrd="0" presId="urn:microsoft.com/office/officeart/2008/layout/PictureStrips"/>
    <dgm:cxn modelId="{9B4456F4-D9C5-4060-9CAC-B9732542B9E9}" type="presParOf" srcId="{19CC9D1E-0155-4993-8306-1592D4BD1278}" destId="{B43F884E-9FEF-49C6-9E67-CFDF3B71CA5F}" srcOrd="0" destOrd="0" presId="urn:microsoft.com/office/officeart/2008/layout/PictureStrips"/>
    <dgm:cxn modelId="{AACF48DC-3C80-4C5E-87F1-0592337ADB1F}" type="presParOf" srcId="{19CC9D1E-0155-4993-8306-1592D4BD1278}" destId="{B35BE918-5D69-420F-8EB3-384FA614D836}" srcOrd="1" destOrd="0" presId="urn:microsoft.com/office/officeart/2008/layout/PictureStrips"/>
    <dgm:cxn modelId="{2378D299-A6D2-4CEB-BCFB-70277EBCDAB3}" type="presParOf" srcId="{09956FF5-DB47-4264-8877-1B2F159FC38F}" destId="{A75DAD27-C98E-4128-BC18-7CB41FAFD6EF}" srcOrd="3" destOrd="0" presId="urn:microsoft.com/office/officeart/2008/layout/PictureStrips"/>
    <dgm:cxn modelId="{0454F8D2-0253-4A97-AD3B-E9EB5B1247DB}" type="presParOf" srcId="{09956FF5-DB47-4264-8877-1B2F159FC38F}" destId="{19ECA856-1DC6-4551-A0B1-5ECD05DAF51F}" srcOrd="4" destOrd="0" presId="urn:microsoft.com/office/officeart/2008/layout/PictureStrips"/>
    <dgm:cxn modelId="{A8FDA90B-A98B-4BE5-A305-A77D02F3901A}" type="presParOf" srcId="{19ECA856-1DC6-4551-A0B1-5ECD05DAF51F}" destId="{008914D5-6473-47B9-B705-639012750CF2}" srcOrd="0" destOrd="0" presId="urn:microsoft.com/office/officeart/2008/layout/PictureStrips"/>
    <dgm:cxn modelId="{7CEE40AA-ADBA-46F6-BDC5-981C800E266D}" type="presParOf" srcId="{19ECA856-1DC6-4551-A0B1-5ECD05DAF51F}" destId="{80D5DA9F-0701-47FE-B1F3-C498413289F7}" srcOrd="1" destOrd="0" presId="urn:microsoft.com/office/officeart/2008/layout/PictureStrips"/>
    <dgm:cxn modelId="{172432D1-F66C-4999-8EC1-2010D6460D7A}" type="presParOf" srcId="{09956FF5-DB47-4264-8877-1B2F159FC38F}" destId="{53481EDF-0C55-4756-85FF-981D22CBC590}" srcOrd="5" destOrd="0" presId="urn:microsoft.com/office/officeart/2008/layout/PictureStrips"/>
    <dgm:cxn modelId="{B7D24721-84C2-4392-92F4-B2856EDB5A65}" type="presParOf" srcId="{09956FF5-DB47-4264-8877-1B2F159FC38F}" destId="{A2452B94-12A5-4543-ADD3-2D2CFC55E4F6}" srcOrd="6" destOrd="0" presId="urn:microsoft.com/office/officeart/2008/layout/PictureStrips"/>
    <dgm:cxn modelId="{8BF1E124-D773-405C-B323-D1B4176C6B64}" type="presParOf" srcId="{A2452B94-12A5-4543-ADD3-2D2CFC55E4F6}" destId="{C6FEB043-9B8B-45D3-AE8E-0B4B9C81D302}" srcOrd="0" destOrd="0" presId="urn:microsoft.com/office/officeart/2008/layout/PictureStrips"/>
    <dgm:cxn modelId="{D21A2BE2-D789-4A1A-9EA3-1B28A8C85650}" type="presParOf" srcId="{A2452B94-12A5-4543-ADD3-2D2CFC55E4F6}" destId="{16885940-F78F-45BB-84BA-A20D81A982A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E6609-79A4-45BD-96D1-01B987772377}" type="doc">
      <dgm:prSet loTypeId="urn:microsoft.com/office/officeart/2005/8/layout/hProcess7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67C0F0A9-5EE1-4CEA-9A96-4720EC734AA7}">
      <dgm:prSet phldrT="[Tekst]" custT="1"/>
      <dgm:spPr/>
      <dgm:t>
        <a:bodyPr/>
        <a:lstStyle/>
        <a:p>
          <a:pPr algn="ctr"/>
          <a:r>
            <a:rPr lang="hr-HR" sz="20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POSVOJNE ZAMJENICE</a:t>
          </a:r>
        </a:p>
      </dgm:t>
    </dgm:pt>
    <dgm:pt modelId="{E28F313D-6555-46E9-B8D5-5BD9E2FE4C6D}" type="parTrans" cxnId="{C2294E5F-2B00-49BE-A741-CC26E3B1BF16}">
      <dgm:prSet/>
      <dgm:spPr/>
      <dgm:t>
        <a:bodyPr/>
        <a:lstStyle/>
        <a:p>
          <a:pPr algn="ctr"/>
          <a:endParaRPr lang="hr-HR"/>
        </a:p>
      </dgm:t>
    </dgm:pt>
    <dgm:pt modelId="{5C8BA03B-0889-4D11-988E-D7D3CACFDBE0}" type="sibTrans" cxnId="{C2294E5F-2B00-49BE-A741-CC26E3B1BF16}">
      <dgm:prSet/>
      <dgm:spPr/>
      <dgm:t>
        <a:bodyPr/>
        <a:lstStyle/>
        <a:p>
          <a:pPr algn="ctr"/>
          <a:endParaRPr lang="hr-HR"/>
        </a:p>
      </dgm:t>
    </dgm:pt>
    <dgm:pt modelId="{0EAA0062-2CEE-4129-97D0-2C91B36AE559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̶  zamjenjuju posvojne pridjeve i označuju pripadnost govornoj, </a:t>
          </a:r>
          <a:r>
            <a:rPr lang="hr-HR" sz="1800" dirty="0" err="1">
              <a:solidFill>
                <a:schemeClr val="accent2">
                  <a:lumMod val="50000"/>
                </a:schemeClr>
              </a:solidFill>
            </a:rPr>
            <a:t>sugovornoj</a:t>
          </a:r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 ili negovornoj osobi</a:t>
          </a:r>
        </a:p>
      </dgm:t>
    </dgm:pt>
    <dgm:pt modelId="{F9DA5097-0F4E-41C0-97A5-31F0C62E50F4}" type="parTrans" cxnId="{F29DA84B-28E1-4E2E-9DB9-6D27186F2278}">
      <dgm:prSet/>
      <dgm:spPr/>
      <dgm:t>
        <a:bodyPr/>
        <a:lstStyle/>
        <a:p>
          <a:pPr algn="ctr"/>
          <a:endParaRPr lang="hr-HR"/>
        </a:p>
      </dgm:t>
    </dgm:pt>
    <dgm:pt modelId="{89DA8FB0-45D7-4E0E-9075-1D6E29F50BD2}" type="sibTrans" cxnId="{F29DA84B-28E1-4E2E-9DB9-6D27186F2278}">
      <dgm:prSet/>
      <dgm:spPr/>
      <dgm:t>
        <a:bodyPr/>
        <a:lstStyle/>
        <a:p>
          <a:pPr algn="ctr"/>
          <a:endParaRPr lang="hr-HR"/>
        </a:p>
      </dgm:t>
    </dgm:pt>
    <dgm:pt modelId="{319D9256-7356-4EF5-809B-304813B9B791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̶  </a:t>
          </a: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moj, tvoj, njegov, njezin, </a:t>
          </a:r>
          <a:b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naš, vaš njihov</a:t>
          </a:r>
        </a:p>
      </dgm:t>
    </dgm:pt>
    <dgm:pt modelId="{815B854C-4F0C-4E51-9CF5-6D55AC3E3979}" type="parTrans" cxnId="{2BEC6C64-B8C0-4489-83A8-95BFA2AEC780}">
      <dgm:prSet/>
      <dgm:spPr/>
      <dgm:t>
        <a:bodyPr/>
        <a:lstStyle/>
        <a:p>
          <a:pPr algn="ctr"/>
          <a:endParaRPr lang="hr-HR"/>
        </a:p>
      </dgm:t>
    </dgm:pt>
    <dgm:pt modelId="{4D4CF0FE-EA5B-4421-B9B7-C61F95CF09FC}" type="sibTrans" cxnId="{2BEC6C64-B8C0-4489-83A8-95BFA2AEC780}">
      <dgm:prSet/>
      <dgm:spPr/>
      <dgm:t>
        <a:bodyPr/>
        <a:lstStyle/>
        <a:p>
          <a:pPr algn="ctr"/>
          <a:endParaRPr lang="hr-HR"/>
        </a:p>
      </dgm:t>
    </dgm:pt>
    <dgm:pt modelId="{18063DED-B093-4D46-969C-B52BEE24764D}">
      <dgm:prSet phldrT="[Tekst]" custT="1"/>
      <dgm:spPr>
        <a:solidFill>
          <a:schemeClr val="accent4"/>
        </a:solidFill>
      </dgm:spPr>
      <dgm:t>
        <a:bodyPr/>
        <a:lstStyle/>
        <a:p>
          <a:pPr algn="ctr"/>
          <a:r>
            <a:rPr lang="hr-HR" sz="2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POVRATNO-POSVOJNA ZAMJENICA</a:t>
          </a:r>
        </a:p>
      </dgm:t>
    </dgm:pt>
    <dgm:pt modelId="{7CD0CD4D-85FD-4199-91BB-15C1D2064522}" type="parTrans" cxnId="{6F4D35C0-5275-4AB4-99AE-7979DB60C4B7}">
      <dgm:prSet/>
      <dgm:spPr/>
      <dgm:t>
        <a:bodyPr/>
        <a:lstStyle/>
        <a:p>
          <a:pPr algn="ctr"/>
          <a:endParaRPr lang="hr-HR"/>
        </a:p>
      </dgm:t>
    </dgm:pt>
    <dgm:pt modelId="{A28CC53D-D7CC-4AD4-B7DC-ADFF73F45181}" type="sibTrans" cxnId="{6F4D35C0-5275-4AB4-99AE-7979DB60C4B7}">
      <dgm:prSet/>
      <dgm:spPr/>
      <dgm:t>
        <a:bodyPr/>
        <a:lstStyle/>
        <a:p>
          <a:pPr algn="ctr"/>
          <a:endParaRPr lang="hr-HR"/>
        </a:p>
      </dgm:t>
    </dgm:pt>
    <dgm:pt modelId="{90C0C4E0-487C-4A79-9661-31C21E4772DD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̶  zamjenjuje sve posvojne zamjenice</a:t>
          </a:r>
        </a:p>
      </dgm:t>
    </dgm:pt>
    <dgm:pt modelId="{4C9E31F1-C711-4F1D-8610-A9D98B6F92BD}" type="parTrans" cxnId="{531E1B10-67D9-45F2-8583-6FEE7404C01E}">
      <dgm:prSet/>
      <dgm:spPr/>
      <dgm:t>
        <a:bodyPr/>
        <a:lstStyle/>
        <a:p>
          <a:pPr algn="ctr"/>
          <a:endParaRPr lang="hr-HR"/>
        </a:p>
      </dgm:t>
    </dgm:pt>
    <dgm:pt modelId="{CFB3BA7E-0D49-4D98-9670-237C7A555574}" type="sibTrans" cxnId="{531E1B10-67D9-45F2-8583-6FEE7404C01E}">
      <dgm:prSet/>
      <dgm:spPr/>
      <dgm:t>
        <a:bodyPr/>
        <a:lstStyle/>
        <a:p>
          <a:pPr algn="ctr"/>
          <a:endParaRPr lang="hr-HR"/>
        </a:p>
      </dgm:t>
    </dgm:pt>
    <dgm:pt modelId="{8788BDCB-C73F-4BF5-A355-B7C972A950D9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̶  određuje pripadnost onome tko obavlja radnju</a:t>
          </a:r>
        </a:p>
      </dgm:t>
    </dgm:pt>
    <dgm:pt modelId="{768D3FB8-4FC6-4AE4-AAEC-45A4AC249E7F}" type="parTrans" cxnId="{5833FC55-DA3E-4A29-8144-46526DF66DFB}">
      <dgm:prSet/>
      <dgm:spPr/>
      <dgm:t>
        <a:bodyPr/>
        <a:lstStyle/>
        <a:p>
          <a:pPr algn="ctr"/>
          <a:endParaRPr lang="hr-HR"/>
        </a:p>
      </dgm:t>
    </dgm:pt>
    <dgm:pt modelId="{C889D643-69ED-48E8-8023-089EC177BB6A}" type="sibTrans" cxnId="{5833FC55-DA3E-4A29-8144-46526DF66DFB}">
      <dgm:prSet/>
      <dgm:spPr/>
      <dgm:t>
        <a:bodyPr/>
        <a:lstStyle/>
        <a:p>
          <a:pPr algn="ctr"/>
          <a:endParaRPr lang="hr-HR"/>
        </a:p>
      </dgm:t>
    </dgm:pt>
    <dgm:pt modelId="{3A1088FC-6EE4-4DD1-ADC4-49EEDE78D503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̶  sklanjaju se kao posvojni pridjevi</a:t>
          </a:r>
        </a:p>
      </dgm:t>
    </dgm:pt>
    <dgm:pt modelId="{6878861B-15CC-440C-9F2B-409F7BE3DE4B}" type="parTrans" cxnId="{EF54F47D-9F65-40A0-9E99-8FBD1CB16F82}">
      <dgm:prSet/>
      <dgm:spPr/>
      <dgm:t>
        <a:bodyPr/>
        <a:lstStyle/>
        <a:p>
          <a:pPr algn="ctr"/>
          <a:endParaRPr lang="hr-HR"/>
        </a:p>
      </dgm:t>
    </dgm:pt>
    <dgm:pt modelId="{DC30D0F0-354C-45FB-B59A-ED8691AC5D88}" type="sibTrans" cxnId="{EF54F47D-9F65-40A0-9E99-8FBD1CB16F82}">
      <dgm:prSet/>
      <dgm:spPr/>
      <dgm:t>
        <a:bodyPr/>
        <a:lstStyle/>
        <a:p>
          <a:pPr algn="ctr"/>
          <a:endParaRPr lang="hr-HR"/>
        </a:p>
      </dgm:t>
    </dgm:pt>
    <dgm:pt modelId="{43D3817C-DDEF-4BF3-9889-BB8B920EF1AC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̶  u istom padežu s imenicom na koju se odnose.</a:t>
          </a:r>
        </a:p>
      </dgm:t>
    </dgm:pt>
    <dgm:pt modelId="{237420BE-91B4-4E5A-95CC-AA9232F3CCF3}" type="parTrans" cxnId="{F5BD5309-39ED-42A5-8FF3-249CA06D66CB}">
      <dgm:prSet/>
      <dgm:spPr/>
      <dgm:t>
        <a:bodyPr/>
        <a:lstStyle/>
        <a:p>
          <a:pPr algn="ctr"/>
          <a:endParaRPr lang="hr-HR"/>
        </a:p>
      </dgm:t>
    </dgm:pt>
    <dgm:pt modelId="{DB1FCBAF-C4D6-48E8-B85A-A3F58697293B}" type="sibTrans" cxnId="{F5BD5309-39ED-42A5-8FF3-249CA06D66CB}">
      <dgm:prSet/>
      <dgm:spPr/>
      <dgm:t>
        <a:bodyPr/>
        <a:lstStyle/>
        <a:p>
          <a:pPr algn="ctr"/>
          <a:endParaRPr lang="hr-HR"/>
        </a:p>
      </dgm:t>
    </dgm:pt>
    <dgm:pt modelId="{5DD990E5-FCAB-4451-9AF0-FD3A2938F3F6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̶  sklanja se kao zamjenica moj u sva tri gramatička roda i broja.</a:t>
          </a:r>
        </a:p>
      </dgm:t>
    </dgm:pt>
    <dgm:pt modelId="{ECB0AE79-5564-473D-A0C2-F7B94BD4507D}" type="parTrans" cxnId="{F7B28E24-635E-43CB-B817-DC033302A591}">
      <dgm:prSet/>
      <dgm:spPr/>
      <dgm:t>
        <a:bodyPr/>
        <a:lstStyle/>
        <a:p>
          <a:pPr algn="ctr"/>
          <a:endParaRPr lang="hr-HR"/>
        </a:p>
      </dgm:t>
    </dgm:pt>
    <dgm:pt modelId="{69EDA19E-2CC0-457A-A894-70FB6F327308}" type="sibTrans" cxnId="{F7B28E24-635E-43CB-B817-DC033302A591}">
      <dgm:prSet/>
      <dgm:spPr/>
      <dgm:t>
        <a:bodyPr/>
        <a:lstStyle/>
        <a:p>
          <a:pPr algn="ctr"/>
          <a:endParaRPr lang="hr-HR"/>
        </a:p>
      </dgm:t>
    </dgm:pt>
    <dgm:pt modelId="{95B2D1C4-6ADD-43B4-888E-BF4927B237CB}">
      <dgm:prSet phldrT="[Tekst]" custT="1"/>
      <dgm:spPr/>
      <dgm:t>
        <a:bodyPr/>
        <a:lstStyle/>
        <a:p>
          <a:pPr algn="ctr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̶  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svoj, svoja, svoje</a:t>
          </a:r>
        </a:p>
      </dgm:t>
    </dgm:pt>
    <dgm:pt modelId="{A432FEDE-B1D5-4EAC-9952-622208CBACD5}" type="parTrans" cxnId="{5EF20269-D92C-4C32-984F-E6D4BDCF7C74}">
      <dgm:prSet/>
      <dgm:spPr/>
      <dgm:t>
        <a:bodyPr/>
        <a:lstStyle/>
        <a:p>
          <a:pPr algn="ctr"/>
          <a:endParaRPr lang="hr-HR"/>
        </a:p>
      </dgm:t>
    </dgm:pt>
    <dgm:pt modelId="{73B22D4F-5628-4AA4-A308-D33D6DC5F177}" type="sibTrans" cxnId="{5EF20269-D92C-4C32-984F-E6D4BDCF7C74}">
      <dgm:prSet/>
      <dgm:spPr/>
      <dgm:t>
        <a:bodyPr/>
        <a:lstStyle/>
        <a:p>
          <a:pPr algn="ctr"/>
          <a:endParaRPr lang="hr-HR"/>
        </a:p>
      </dgm:t>
    </dgm:pt>
    <dgm:pt modelId="{4123B132-1CCB-47EE-9F60-167FDF828A6D}" type="pres">
      <dgm:prSet presAssocID="{FD7E6609-79A4-45BD-96D1-01B987772377}" presName="Name0" presStyleCnt="0">
        <dgm:presLayoutVars>
          <dgm:dir/>
          <dgm:animLvl val="lvl"/>
          <dgm:resizeHandles val="exact"/>
        </dgm:presLayoutVars>
      </dgm:prSet>
      <dgm:spPr/>
    </dgm:pt>
    <dgm:pt modelId="{41FF46D3-8F7F-4F04-8F06-AB736DA780DD}" type="pres">
      <dgm:prSet presAssocID="{67C0F0A9-5EE1-4CEA-9A96-4720EC734AA7}" presName="compositeNode" presStyleCnt="0">
        <dgm:presLayoutVars>
          <dgm:bulletEnabled val="1"/>
        </dgm:presLayoutVars>
      </dgm:prSet>
      <dgm:spPr/>
    </dgm:pt>
    <dgm:pt modelId="{A338A9F5-A3CF-4018-8070-7CBE4E44B6B0}" type="pres">
      <dgm:prSet presAssocID="{67C0F0A9-5EE1-4CEA-9A96-4720EC734AA7}" presName="bgRect" presStyleLbl="node1" presStyleIdx="0" presStyleCnt="2"/>
      <dgm:spPr/>
    </dgm:pt>
    <dgm:pt modelId="{0F493A7E-C383-4632-AA5F-0939355DC081}" type="pres">
      <dgm:prSet presAssocID="{67C0F0A9-5EE1-4CEA-9A96-4720EC734AA7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896F1ED6-2C13-440D-9118-5FE5FA824D7F}" type="pres">
      <dgm:prSet presAssocID="{67C0F0A9-5EE1-4CEA-9A96-4720EC734AA7}" presName="childNode" presStyleLbl="node1" presStyleIdx="0" presStyleCnt="2">
        <dgm:presLayoutVars>
          <dgm:bulletEnabled val="1"/>
        </dgm:presLayoutVars>
      </dgm:prSet>
      <dgm:spPr/>
    </dgm:pt>
    <dgm:pt modelId="{B0284C62-F6BD-4C2E-9E4C-1FCB591E31BA}" type="pres">
      <dgm:prSet presAssocID="{5C8BA03B-0889-4D11-988E-D7D3CACFDBE0}" presName="hSp" presStyleCnt="0"/>
      <dgm:spPr/>
    </dgm:pt>
    <dgm:pt modelId="{66F295B5-0A03-4914-95FC-A89790564629}" type="pres">
      <dgm:prSet presAssocID="{5C8BA03B-0889-4D11-988E-D7D3CACFDBE0}" presName="vProcSp" presStyleCnt="0"/>
      <dgm:spPr/>
    </dgm:pt>
    <dgm:pt modelId="{C6EC9277-1CBA-4CFA-AB8E-54EFFD6FEE6E}" type="pres">
      <dgm:prSet presAssocID="{5C8BA03B-0889-4D11-988E-D7D3CACFDBE0}" presName="vSp1" presStyleCnt="0"/>
      <dgm:spPr/>
    </dgm:pt>
    <dgm:pt modelId="{43EB8010-29D3-43F7-B729-E6456D9C417C}" type="pres">
      <dgm:prSet presAssocID="{5C8BA03B-0889-4D11-988E-D7D3CACFDBE0}" presName="simulatedConn" presStyleLbl="solidFgAcc1" presStyleIdx="0" presStyleCnt="1"/>
      <dgm:spPr/>
    </dgm:pt>
    <dgm:pt modelId="{B9F7C033-E234-438E-8F60-81B2BB157FEA}" type="pres">
      <dgm:prSet presAssocID="{5C8BA03B-0889-4D11-988E-D7D3CACFDBE0}" presName="vSp2" presStyleCnt="0"/>
      <dgm:spPr/>
    </dgm:pt>
    <dgm:pt modelId="{41B18DDD-FC11-4655-903A-80ADF32FD252}" type="pres">
      <dgm:prSet presAssocID="{5C8BA03B-0889-4D11-988E-D7D3CACFDBE0}" presName="sibTrans" presStyleCnt="0"/>
      <dgm:spPr/>
    </dgm:pt>
    <dgm:pt modelId="{2854C7BF-4727-4E4E-9354-2176A6C5C557}" type="pres">
      <dgm:prSet presAssocID="{18063DED-B093-4D46-969C-B52BEE24764D}" presName="compositeNode" presStyleCnt="0">
        <dgm:presLayoutVars>
          <dgm:bulletEnabled val="1"/>
        </dgm:presLayoutVars>
      </dgm:prSet>
      <dgm:spPr/>
    </dgm:pt>
    <dgm:pt modelId="{90023AF1-3BD5-4072-B325-A1911524E5B2}" type="pres">
      <dgm:prSet presAssocID="{18063DED-B093-4D46-969C-B52BEE24764D}" presName="bgRect" presStyleLbl="node1" presStyleIdx="1" presStyleCnt="2"/>
      <dgm:spPr/>
    </dgm:pt>
    <dgm:pt modelId="{7CB7BEBD-AFAC-4A3F-BE1F-419C4DF88DFD}" type="pres">
      <dgm:prSet presAssocID="{18063DED-B093-4D46-969C-B52BEE24764D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D8B04797-A28D-4586-AB4B-0E63558374E8}" type="pres">
      <dgm:prSet presAssocID="{18063DED-B093-4D46-969C-B52BEE24764D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A7F38B04-0D07-4311-82A2-5818BBB92BAD}" type="presOf" srcId="{67C0F0A9-5EE1-4CEA-9A96-4720EC734AA7}" destId="{A338A9F5-A3CF-4018-8070-7CBE4E44B6B0}" srcOrd="0" destOrd="0" presId="urn:microsoft.com/office/officeart/2005/8/layout/hProcess7"/>
    <dgm:cxn modelId="{F5BD5309-39ED-42A5-8FF3-249CA06D66CB}" srcId="{67C0F0A9-5EE1-4CEA-9A96-4720EC734AA7}" destId="{43D3817C-DDEF-4BF3-9889-BB8B920EF1AC}" srcOrd="3" destOrd="0" parTransId="{237420BE-91B4-4E5A-95CC-AA9232F3CCF3}" sibTransId="{DB1FCBAF-C4D6-48E8-B85A-A3F58697293B}"/>
    <dgm:cxn modelId="{531E1B10-67D9-45F2-8583-6FEE7404C01E}" srcId="{18063DED-B093-4D46-969C-B52BEE24764D}" destId="{90C0C4E0-487C-4A79-9661-31C21E4772DD}" srcOrd="0" destOrd="0" parTransId="{4C9E31F1-C711-4F1D-8610-A9D98B6F92BD}" sibTransId="{CFB3BA7E-0D49-4D98-9670-237C7A555574}"/>
    <dgm:cxn modelId="{F7B28E24-635E-43CB-B817-DC033302A591}" srcId="{18063DED-B093-4D46-969C-B52BEE24764D}" destId="{5DD990E5-FCAB-4451-9AF0-FD3A2938F3F6}" srcOrd="3" destOrd="0" parTransId="{ECB0AE79-5564-473D-A0C2-F7B94BD4507D}" sibTransId="{69EDA19E-2CC0-457A-A894-70FB6F327308}"/>
    <dgm:cxn modelId="{483C672F-2D71-4155-9A86-A297900AB3F2}" type="presOf" srcId="{18063DED-B093-4D46-969C-B52BEE24764D}" destId="{90023AF1-3BD5-4072-B325-A1911524E5B2}" srcOrd="0" destOrd="0" presId="urn:microsoft.com/office/officeart/2005/8/layout/hProcess7"/>
    <dgm:cxn modelId="{C2294E5F-2B00-49BE-A741-CC26E3B1BF16}" srcId="{FD7E6609-79A4-45BD-96D1-01B987772377}" destId="{67C0F0A9-5EE1-4CEA-9A96-4720EC734AA7}" srcOrd="0" destOrd="0" parTransId="{E28F313D-6555-46E9-B8D5-5BD9E2FE4C6D}" sibTransId="{5C8BA03B-0889-4D11-988E-D7D3CACFDBE0}"/>
    <dgm:cxn modelId="{2BEC6C64-B8C0-4489-83A8-95BFA2AEC780}" srcId="{67C0F0A9-5EE1-4CEA-9A96-4720EC734AA7}" destId="{319D9256-7356-4EF5-809B-304813B9B791}" srcOrd="1" destOrd="0" parTransId="{815B854C-4F0C-4E51-9CF5-6D55AC3E3979}" sibTransId="{4D4CF0FE-EA5B-4421-B9B7-C61F95CF09FC}"/>
    <dgm:cxn modelId="{A1BB1F65-9628-464F-828C-4BB016B9BF40}" type="presOf" srcId="{319D9256-7356-4EF5-809B-304813B9B791}" destId="{896F1ED6-2C13-440D-9118-5FE5FA824D7F}" srcOrd="0" destOrd="1" presId="urn:microsoft.com/office/officeart/2005/8/layout/hProcess7"/>
    <dgm:cxn modelId="{5EF20269-D92C-4C32-984F-E6D4BDCF7C74}" srcId="{18063DED-B093-4D46-969C-B52BEE24764D}" destId="{95B2D1C4-6ADD-43B4-888E-BF4927B237CB}" srcOrd="2" destOrd="0" parTransId="{A432FEDE-B1D5-4EAC-9952-622208CBACD5}" sibTransId="{73B22D4F-5628-4AA4-A308-D33D6DC5F177}"/>
    <dgm:cxn modelId="{5468CB49-D8E1-48DF-967E-28E03B566062}" type="presOf" srcId="{95B2D1C4-6ADD-43B4-888E-BF4927B237CB}" destId="{D8B04797-A28D-4586-AB4B-0E63558374E8}" srcOrd="0" destOrd="2" presId="urn:microsoft.com/office/officeart/2005/8/layout/hProcess7"/>
    <dgm:cxn modelId="{F29DA84B-28E1-4E2E-9DB9-6D27186F2278}" srcId="{67C0F0A9-5EE1-4CEA-9A96-4720EC734AA7}" destId="{0EAA0062-2CEE-4129-97D0-2C91B36AE559}" srcOrd="0" destOrd="0" parTransId="{F9DA5097-0F4E-41C0-97A5-31F0C62E50F4}" sibTransId="{89DA8FB0-45D7-4E0E-9075-1D6E29F50BD2}"/>
    <dgm:cxn modelId="{64F5E44D-8A26-4A6C-8113-AF54341968CF}" type="presOf" srcId="{43D3817C-DDEF-4BF3-9889-BB8B920EF1AC}" destId="{896F1ED6-2C13-440D-9118-5FE5FA824D7F}" srcOrd="0" destOrd="3" presId="urn:microsoft.com/office/officeart/2005/8/layout/hProcess7"/>
    <dgm:cxn modelId="{CD1FAC6F-E8D4-43A8-A56C-AD0B01B1AFBA}" type="presOf" srcId="{0EAA0062-2CEE-4129-97D0-2C91B36AE559}" destId="{896F1ED6-2C13-440D-9118-5FE5FA824D7F}" srcOrd="0" destOrd="0" presId="urn:microsoft.com/office/officeart/2005/8/layout/hProcess7"/>
    <dgm:cxn modelId="{06BDC250-28A4-4075-8454-16B6720F43D7}" type="presOf" srcId="{8788BDCB-C73F-4BF5-A355-B7C972A950D9}" destId="{D8B04797-A28D-4586-AB4B-0E63558374E8}" srcOrd="0" destOrd="1" presId="urn:microsoft.com/office/officeart/2005/8/layout/hProcess7"/>
    <dgm:cxn modelId="{5833FC55-DA3E-4A29-8144-46526DF66DFB}" srcId="{18063DED-B093-4D46-969C-B52BEE24764D}" destId="{8788BDCB-C73F-4BF5-A355-B7C972A950D9}" srcOrd="1" destOrd="0" parTransId="{768D3FB8-4FC6-4AE4-AAEC-45A4AC249E7F}" sibTransId="{C889D643-69ED-48E8-8023-089EC177BB6A}"/>
    <dgm:cxn modelId="{E27B7756-9BD6-4C7A-B3FE-D1D6B5DB31C6}" type="presOf" srcId="{90C0C4E0-487C-4A79-9661-31C21E4772DD}" destId="{D8B04797-A28D-4586-AB4B-0E63558374E8}" srcOrd="0" destOrd="0" presId="urn:microsoft.com/office/officeart/2005/8/layout/hProcess7"/>
    <dgm:cxn modelId="{BC6DE07D-5A5F-4944-996A-CE539E2B01A9}" type="presOf" srcId="{67C0F0A9-5EE1-4CEA-9A96-4720EC734AA7}" destId="{0F493A7E-C383-4632-AA5F-0939355DC081}" srcOrd="1" destOrd="0" presId="urn:microsoft.com/office/officeart/2005/8/layout/hProcess7"/>
    <dgm:cxn modelId="{EF54F47D-9F65-40A0-9E99-8FBD1CB16F82}" srcId="{67C0F0A9-5EE1-4CEA-9A96-4720EC734AA7}" destId="{3A1088FC-6EE4-4DD1-ADC4-49EEDE78D503}" srcOrd="2" destOrd="0" parTransId="{6878861B-15CC-440C-9F2B-409F7BE3DE4B}" sibTransId="{DC30D0F0-354C-45FB-B59A-ED8691AC5D88}"/>
    <dgm:cxn modelId="{B34E1995-892B-4CB9-B3DA-D2C5ECEA9531}" type="presOf" srcId="{3A1088FC-6EE4-4DD1-ADC4-49EEDE78D503}" destId="{896F1ED6-2C13-440D-9118-5FE5FA824D7F}" srcOrd="0" destOrd="2" presId="urn:microsoft.com/office/officeart/2005/8/layout/hProcess7"/>
    <dgm:cxn modelId="{6F4D35C0-5275-4AB4-99AE-7979DB60C4B7}" srcId="{FD7E6609-79A4-45BD-96D1-01B987772377}" destId="{18063DED-B093-4D46-969C-B52BEE24764D}" srcOrd="1" destOrd="0" parTransId="{7CD0CD4D-85FD-4199-91BB-15C1D2064522}" sibTransId="{A28CC53D-D7CC-4AD4-B7DC-ADFF73F45181}"/>
    <dgm:cxn modelId="{029505C7-A4AE-415C-AB67-C90367DE2699}" type="presOf" srcId="{5DD990E5-FCAB-4451-9AF0-FD3A2938F3F6}" destId="{D8B04797-A28D-4586-AB4B-0E63558374E8}" srcOrd="0" destOrd="3" presId="urn:microsoft.com/office/officeart/2005/8/layout/hProcess7"/>
    <dgm:cxn modelId="{6E94C9CC-93F4-45EE-B76B-07CE22C2836D}" type="presOf" srcId="{18063DED-B093-4D46-969C-B52BEE24764D}" destId="{7CB7BEBD-AFAC-4A3F-BE1F-419C4DF88DFD}" srcOrd="1" destOrd="0" presId="urn:microsoft.com/office/officeart/2005/8/layout/hProcess7"/>
    <dgm:cxn modelId="{AD6CB9FB-F5E0-4B16-8AF0-FCE95C4F5425}" type="presOf" srcId="{FD7E6609-79A4-45BD-96D1-01B987772377}" destId="{4123B132-1CCB-47EE-9F60-167FDF828A6D}" srcOrd="0" destOrd="0" presId="urn:microsoft.com/office/officeart/2005/8/layout/hProcess7"/>
    <dgm:cxn modelId="{7C3084C4-76B8-49AA-B8FD-C2828B39B7D4}" type="presParOf" srcId="{4123B132-1CCB-47EE-9F60-167FDF828A6D}" destId="{41FF46D3-8F7F-4F04-8F06-AB736DA780DD}" srcOrd="0" destOrd="0" presId="urn:microsoft.com/office/officeart/2005/8/layout/hProcess7"/>
    <dgm:cxn modelId="{D0B9FE85-58A5-49C8-9980-38636B7C1F1D}" type="presParOf" srcId="{41FF46D3-8F7F-4F04-8F06-AB736DA780DD}" destId="{A338A9F5-A3CF-4018-8070-7CBE4E44B6B0}" srcOrd="0" destOrd="0" presId="urn:microsoft.com/office/officeart/2005/8/layout/hProcess7"/>
    <dgm:cxn modelId="{D56AE351-E076-44BC-AEFD-93A47D7ECA6E}" type="presParOf" srcId="{41FF46D3-8F7F-4F04-8F06-AB736DA780DD}" destId="{0F493A7E-C383-4632-AA5F-0939355DC081}" srcOrd="1" destOrd="0" presId="urn:microsoft.com/office/officeart/2005/8/layout/hProcess7"/>
    <dgm:cxn modelId="{7645DF76-FA8A-4EE6-A9C6-0E8BA9F64419}" type="presParOf" srcId="{41FF46D3-8F7F-4F04-8F06-AB736DA780DD}" destId="{896F1ED6-2C13-440D-9118-5FE5FA824D7F}" srcOrd="2" destOrd="0" presId="urn:microsoft.com/office/officeart/2005/8/layout/hProcess7"/>
    <dgm:cxn modelId="{07423BCE-A008-426C-B9C6-6DDF309B0491}" type="presParOf" srcId="{4123B132-1CCB-47EE-9F60-167FDF828A6D}" destId="{B0284C62-F6BD-4C2E-9E4C-1FCB591E31BA}" srcOrd="1" destOrd="0" presId="urn:microsoft.com/office/officeart/2005/8/layout/hProcess7"/>
    <dgm:cxn modelId="{C50842BF-8A5F-4F98-97CB-9A9253CAE92F}" type="presParOf" srcId="{4123B132-1CCB-47EE-9F60-167FDF828A6D}" destId="{66F295B5-0A03-4914-95FC-A89790564629}" srcOrd="2" destOrd="0" presId="urn:microsoft.com/office/officeart/2005/8/layout/hProcess7"/>
    <dgm:cxn modelId="{B9DBF44A-F299-4D72-891E-22100A43559C}" type="presParOf" srcId="{66F295B5-0A03-4914-95FC-A89790564629}" destId="{C6EC9277-1CBA-4CFA-AB8E-54EFFD6FEE6E}" srcOrd="0" destOrd="0" presId="urn:microsoft.com/office/officeart/2005/8/layout/hProcess7"/>
    <dgm:cxn modelId="{2A30CAE7-8EC2-47D2-9203-742655C4836A}" type="presParOf" srcId="{66F295B5-0A03-4914-95FC-A89790564629}" destId="{43EB8010-29D3-43F7-B729-E6456D9C417C}" srcOrd="1" destOrd="0" presId="urn:microsoft.com/office/officeart/2005/8/layout/hProcess7"/>
    <dgm:cxn modelId="{D94EA735-CDA2-49C6-BB40-5DEB0D05B166}" type="presParOf" srcId="{66F295B5-0A03-4914-95FC-A89790564629}" destId="{B9F7C033-E234-438E-8F60-81B2BB157FEA}" srcOrd="2" destOrd="0" presId="urn:microsoft.com/office/officeart/2005/8/layout/hProcess7"/>
    <dgm:cxn modelId="{E80DF9B5-5332-490E-8D92-4418912C07AC}" type="presParOf" srcId="{4123B132-1CCB-47EE-9F60-167FDF828A6D}" destId="{41B18DDD-FC11-4655-903A-80ADF32FD252}" srcOrd="3" destOrd="0" presId="urn:microsoft.com/office/officeart/2005/8/layout/hProcess7"/>
    <dgm:cxn modelId="{51F6D648-9335-426E-A5EA-EF19D892D35F}" type="presParOf" srcId="{4123B132-1CCB-47EE-9F60-167FDF828A6D}" destId="{2854C7BF-4727-4E4E-9354-2176A6C5C557}" srcOrd="4" destOrd="0" presId="urn:microsoft.com/office/officeart/2005/8/layout/hProcess7"/>
    <dgm:cxn modelId="{3E936237-20F3-4CB6-A6E6-6D6915BB96A6}" type="presParOf" srcId="{2854C7BF-4727-4E4E-9354-2176A6C5C557}" destId="{90023AF1-3BD5-4072-B325-A1911524E5B2}" srcOrd="0" destOrd="0" presId="urn:microsoft.com/office/officeart/2005/8/layout/hProcess7"/>
    <dgm:cxn modelId="{E380888F-53B3-4074-846A-ED4B930F967A}" type="presParOf" srcId="{2854C7BF-4727-4E4E-9354-2176A6C5C557}" destId="{7CB7BEBD-AFAC-4A3F-BE1F-419C4DF88DFD}" srcOrd="1" destOrd="0" presId="urn:microsoft.com/office/officeart/2005/8/layout/hProcess7"/>
    <dgm:cxn modelId="{05D88C03-DE4A-409A-8F50-7C9812908677}" type="presParOf" srcId="{2854C7BF-4727-4E4E-9354-2176A6C5C557}" destId="{D8B04797-A28D-4586-AB4B-0E63558374E8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8D9E30-08AB-4E49-8187-538D0112D567}" type="doc">
      <dgm:prSet loTypeId="urn:microsoft.com/office/officeart/2005/8/layout/cycle6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4761C482-A1AF-4BC8-8C35-1F4A65E20C5E}">
      <dgm:prSet phldrT="[Tekst]" custT="1"/>
      <dgm:spPr/>
      <dgm:t>
        <a:bodyPr/>
        <a:lstStyle/>
        <a:p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Tko?</a:t>
          </a:r>
        </a:p>
      </dgm:t>
    </dgm:pt>
    <dgm:pt modelId="{C4AE1BF8-3952-425E-ACF9-BAC6FD8C3DE9}" type="parTrans" cxnId="{834FE736-E157-43CB-A0EC-F24D18DBBC80}">
      <dgm:prSet/>
      <dgm:spPr/>
      <dgm:t>
        <a:bodyPr/>
        <a:lstStyle/>
        <a:p>
          <a:endParaRPr lang="hr-HR"/>
        </a:p>
      </dgm:t>
    </dgm:pt>
    <dgm:pt modelId="{262CB233-6F18-40E9-952B-002EBA072250}" type="sibTrans" cxnId="{834FE736-E157-43CB-A0EC-F24D18DBBC80}">
      <dgm:prSet/>
      <dgm:spPr/>
      <dgm:t>
        <a:bodyPr/>
        <a:lstStyle/>
        <a:p>
          <a:endParaRPr lang="hr-HR"/>
        </a:p>
      </dgm:t>
    </dgm:pt>
    <dgm:pt modelId="{44C2F142-ABCE-4EFD-8E51-153DF4C8B5CC}">
      <dgm:prSet phldrT="[Tekst]" custT="1"/>
      <dgm:spPr/>
      <dgm:t>
        <a:bodyPr/>
        <a:lstStyle/>
        <a:p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Što?</a:t>
          </a:r>
        </a:p>
      </dgm:t>
    </dgm:pt>
    <dgm:pt modelId="{E3E5785F-2897-4DBC-9FFC-3A80578C9BAE}" type="parTrans" cxnId="{E353D429-34D1-41B3-9B3C-B062263E809B}">
      <dgm:prSet/>
      <dgm:spPr/>
      <dgm:t>
        <a:bodyPr/>
        <a:lstStyle/>
        <a:p>
          <a:endParaRPr lang="hr-HR"/>
        </a:p>
      </dgm:t>
    </dgm:pt>
    <dgm:pt modelId="{49D2FD41-134F-4F75-8F1B-80860BEF057A}" type="sibTrans" cxnId="{E353D429-34D1-41B3-9B3C-B062263E809B}">
      <dgm:prSet/>
      <dgm:spPr/>
      <dgm:t>
        <a:bodyPr/>
        <a:lstStyle/>
        <a:p>
          <a:endParaRPr lang="hr-HR"/>
        </a:p>
      </dgm:t>
    </dgm:pt>
    <dgm:pt modelId="{5FEAE5D7-13BE-4AED-9482-5C3E12F6F5F7}">
      <dgm:prSet phldrT="[Tekst]" custT="1"/>
      <dgm:spPr/>
      <dgm:t>
        <a:bodyPr/>
        <a:lstStyle/>
        <a:p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Koji?</a:t>
          </a:r>
        </a:p>
      </dgm:t>
    </dgm:pt>
    <dgm:pt modelId="{FB486C30-6970-4939-A218-77CD14A8DFCE}" type="parTrans" cxnId="{1D9178AC-3879-4922-910E-B67CD3C75F9C}">
      <dgm:prSet/>
      <dgm:spPr/>
      <dgm:t>
        <a:bodyPr/>
        <a:lstStyle/>
        <a:p>
          <a:endParaRPr lang="hr-HR"/>
        </a:p>
      </dgm:t>
    </dgm:pt>
    <dgm:pt modelId="{DD358783-141A-4FF5-A245-A88A6D748621}" type="sibTrans" cxnId="{1D9178AC-3879-4922-910E-B67CD3C75F9C}">
      <dgm:prSet/>
      <dgm:spPr/>
      <dgm:t>
        <a:bodyPr/>
        <a:lstStyle/>
        <a:p>
          <a:endParaRPr lang="hr-HR"/>
        </a:p>
      </dgm:t>
    </dgm:pt>
    <dgm:pt modelId="{BF16AD82-2C40-40B6-9374-5CDA80F8DB59}">
      <dgm:prSet phldrT="[Tekst]" custT="1"/>
      <dgm:spPr/>
      <dgm:t>
        <a:bodyPr/>
        <a:lstStyle/>
        <a:p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Čiji?</a:t>
          </a:r>
        </a:p>
      </dgm:t>
    </dgm:pt>
    <dgm:pt modelId="{A4730E3A-B332-4BB7-A616-A49457DCBBF5}" type="parTrans" cxnId="{03695C44-843F-4839-9040-63CAA9B108B3}">
      <dgm:prSet/>
      <dgm:spPr/>
      <dgm:t>
        <a:bodyPr/>
        <a:lstStyle/>
        <a:p>
          <a:endParaRPr lang="hr-HR"/>
        </a:p>
      </dgm:t>
    </dgm:pt>
    <dgm:pt modelId="{A7E547A3-DC82-47EE-A98A-BB7A694A3C2A}" type="sibTrans" cxnId="{03695C44-843F-4839-9040-63CAA9B108B3}">
      <dgm:prSet/>
      <dgm:spPr/>
      <dgm:t>
        <a:bodyPr/>
        <a:lstStyle/>
        <a:p>
          <a:endParaRPr lang="hr-HR"/>
        </a:p>
      </dgm:t>
    </dgm:pt>
    <dgm:pt modelId="{F92F2740-E7D0-44F6-A366-120AF94B70DE}">
      <dgm:prSet phldrT="[Tekst]" custT="1"/>
      <dgm:spPr/>
      <dgm:t>
        <a:bodyPr/>
        <a:lstStyle/>
        <a:p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Kakav?</a:t>
          </a:r>
        </a:p>
      </dgm:t>
    </dgm:pt>
    <dgm:pt modelId="{FD85E06B-FBFF-4829-A5EC-8EFE0ED07B60}" type="parTrans" cxnId="{E9818062-8B7A-4663-938A-18C7EBC77A1F}">
      <dgm:prSet/>
      <dgm:spPr/>
      <dgm:t>
        <a:bodyPr/>
        <a:lstStyle/>
        <a:p>
          <a:endParaRPr lang="hr-HR"/>
        </a:p>
      </dgm:t>
    </dgm:pt>
    <dgm:pt modelId="{6D4249D8-4A12-40B0-9273-32C45DE6701D}" type="sibTrans" cxnId="{E9818062-8B7A-4663-938A-18C7EBC77A1F}">
      <dgm:prSet/>
      <dgm:spPr/>
      <dgm:t>
        <a:bodyPr/>
        <a:lstStyle/>
        <a:p>
          <a:endParaRPr lang="hr-HR"/>
        </a:p>
      </dgm:t>
    </dgm:pt>
    <dgm:pt modelId="{BE5CB92A-9CDF-4A60-A706-4D7A107362B8}">
      <dgm:prSet phldrT="[Tekst]" custT="1"/>
      <dgm:spPr/>
      <dgm:t>
        <a:bodyPr/>
        <a:lstStyle/>
        <a:p>
          <a:r>
            <a:rPr lang="hr-HR" sz="2000" dirty="0" err="1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Kolik</a:t>
          </a:r>
          <a:r>
            <a:rPr lang="hr-HR" sz="2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?</a:t>
          </a:r>
        </a:p>
      </dgm:t>
    </dgm:pt>
    <dgm:pt modelId="{BA5BCD4F-FB88-4E71-8E81-56F2EB4ADB6E}" type="parTrans" cxnId="{03FEE6A2-D194-4DA9-9857-FC46D9CB4436}">
      <dgm:prSet/>
      <dgm:spPr/>
      <dgm:t>
        <a:bodyPr/>
        <a:lstStyle/>
        <a:p>
          <a:endParaRPr lang="hr-HR"/>
        </a:p>
      </dgm:t>
    </dgm:pt>
    <dgm:pt modelId="{4DE7F915-0CAD-4CD4-B0B7-8C6E65B7F065}" type="sibTrans" cxnId="{03FEE6A2-D194-4DA9-9857-FC46D9CB4436}">
      <dgm:prSet/>
      <dgm:spPr/>
      <dgm:t>
        <a:bodyPr/>
        <a:lstStyle/>
        <a:p>
          <a:endParaRPr lang="hr-HR"/>
        </a:p>
      </dgm:t>
    </dgm:pt>
    <dgm:pt modelId="{081E7613-2180-44D8-913E-199B79C5D1ED}" type="pres">
      <dgm:prSet presAssocID="{358D9E30-08AB-4E49-8187-538D0112D567}" presName="cycle" presStyleCnt="0">
        <dgm:presLayoutVars>
          <dgm:dir/>
          <dgm:resizeHandles val="exact"/>
        </dgm:presLayoutVars>
      </dgm:prSet>
      <dgm:spPr/>
    </dgm:pt>
    <dgm:pt modelId="{9DF9BED1-B4BA-4625-9665-2F7058E962C2}" type="pres">
      <dgm:prSet presAssocID="{4761C482-A1AF-4BC8-8C35-1F4A65E20C5E}" presName="node" presStyleLbl="node1" presStyleIdx="0" presStyleCnt="6">
        <dgm:presLayoutVars>
          <dgm:bulletEnabled val="1"/>
        </dgm:presLayoutVars>
      </dgm:prSet>
      <dgm:spPr/>
    </dgm:pt>
    <dgm:pt modelId="{1A1365EC-BDB3-422A-860C-AFC6BB514147}" type="pres">
      <dgm:prSet presAssocID="{4761C482-A1AF-4BC8-8C35-1F4A65E20C5E}" presName="spNode" presStyleCnt="0"/>
      <dgm:spPr/>
    </dgm:pt>
    <dgm:pt modelId="{91DE9F2B-20B9-447C-B158-87FFCFB99B3E}" type="pres">
      <dgm:prSet presAssocID="{262CB233-6F18-40E9-952B-002EBA072250}" presName="sibTrans" presStyleLbl="sibTrans1D1" presStyleIdx="0" presStyleCnt="6"/>
      <dgm:spPr/>
    </dgm:pt>
    <dgm:pt modelId="{15B62BB1-3528-40E9-A988-9A79E087BF1C}" type="pres">
      <dgm:prSet presAssocID="{44C2F142-ABCE-4EFD-8E51-153DF4C8B5CC}" presName="node" presStyleLbl="node1" presStyleIdx="1" presStyleCnt="6">
        <dgm:presLayoutVars>
          <dgm:bulletEnabled val="1"/>
        </dgm:presLayoutVars>
      </dgm:prSet>
      <dgm:spPr/>
    </dgm:pt>
    <dgm:pt modelId="{17DD16AE-1679-45C1-9ECC-EED39B7E4A50}" type="pres">
      <dgm:prSet presAssocID="{44C2F142-ABCE-4EFD-8E51-153DF4C8B5CC}" presName="spNode" presStyleCnt="0"/>
      <dgm:spPr/>
    </dgm:pt>
    <dgm:pt modelId="{1840BB03-7474-4249-95CE-1B6C3558AB93}" type="pres">
      <dgm:prSet presAssocID="{49D2FD41-134F-4F75-8F1B-80860BEF057A}" presName="sibTrans" presStyleLbl="sibTrans1D1" presStyleIdx="1" presStyleCnt="6"/>
      <dgm:spPr/>
    </dgm:pt>
    <dgm:pt modelId="{0A039D8E-0F14-4F57-B586-9B0C9F6F8CF1}" type="pres">
      <dgm:prSet presAssocID="{5FEAE5D7-13BE-4AED-9482-5C3E12F6F5F7}" presName="node" presStyleLbl="node1" presStyleIdx="2" presStyleCnt="6">
        <dgm:presLayoutVars>
          <dgm:bulletEnabled val="1"/>
        </dgm:presLayoutVars>
      </dgm:prSet>
      <dgm:spPr/>
    </dgm:pt>
    <dgm:pt modelId="{84442A66-C64A-416B-BE17-65F06C56CA44}" type="pres">
      <dgm:prSet presAssocID="{5FEAE5D7-13BE-4AED-9482-5C3E12F6F5F7}" presName="spNode" presStyleCnt="0"/>
      <dgm:spPr/>
    </dgm:pt>
    <dgm:pt modelId="{57064FC9-7C00-48BF-9A96-E21B23C83AAA}" type="pres">
      <dgm:prSet presAssocID="{DD358783-141A-4FF5-A245-A88A6D748621}" presName="sibTrans" presStyleLbl="sibTrans1D1" presStyleIdx="2" presStyleCnt="6"/>
      <dgm:spPr/>
    </dgm:pt>
    <dgm:pt modelId="{BA479002-FC27-456C-B9F3-6AC666714D55}" type="pres">
      <dgm:prSet presAssocID="{BF16AD82-2C40-40B6-9374-5CDA80F8DB59}" presName="node" presStyleLbl="node1" presStyleIdx="3" presStyleCnt="6">
        <dgm:presLayoutVars>
          <dgm:bulletEnabled val="1"/>
        </dgm:presLayoutVars>
      </dgm:prSet>
      <dgm:spPr/>
    </dgm:pt>
    <dgm:pt modelId="{4D9AA397-875F-45B6-9153-9D0854BA2345}" type="pres">
      <dgm:prSet presAssocID="{BF16AD82-2C40-40B6-9374-5CDA80F8DB59}" presName="spNode" presStyleCnt="0"/>
      <dgm:spPr/>
    </dgm:pt>
    <dgm:pt modelId="{3C50284C-ABDE-4551-8417-439E8626430A}" type="pres">
      <dgm:prSet presAssocID="{A7E547A3-DC82-47EE-A98A-BB7A694A3C2A}" presName="sibTrans" presStyleLbl="sibTrans1D1" presStyleIdx="3" presStyleCnt="6"/>
      <dgm:spPr/>
    </dgm:pt>
    <dgm:pt modelId="{0A07FE63-6C81-43AF-8B6E-648550BC71E6}" type="pres">
      <dgm:prSet presAssocID="{F92F2740-E7D0-44F6-A366-120AF94B70DE}" presName="node" presStyleLbl="node1" presStyleIdx="4" presStyleCnt="6">
        <dgm:presLayoutVars>
          <dgm:bulletEnabled val="1"/>
        </dgm:presLayoutVars>
      </dgm:prSet>
      <dgm:spPr/>
    </dgm:pt>
    <dgm:pt modelId="{90519980-01CB-4495-B43D-3F04E16A15BF}" type="pres">
      <dgm:prSet presAssocID="{F92F2740-E7D0-44F6-A366-120AF94B70DE}" presName="spNode" presStyleCnt="0"/>
      <dgm:spPr/>
    </dgm:pt>
    <dgm:pt modelId="{AE45C255-3647-4E12-85CA-53884EDD5C47}" type="pres">
      <dgm:prSet presAssocID="{6D4249D8-4A12-40B0-9273-32C45DE6701D}" presName="sibTrans" presStyleLbl="sibTrans1D1" presStyleIdx="4" presStyleCnt="6"/>
      <dgm:spPr/>
    </dgm:pt>
    <dgm:pt modelId="{509579DB-0A22-44AC-942E-EF9D7BBC65B7}" type="pres">
      <dgm:prSet presAssocID="{BE5CB92A-9CDF-4A60-A706-4D7A107362B8}" presName="node" presStyleLbl="node1" presStyleIdx="5" presStyleCnt="6" custRadScaleRad="101427" custRadScaleInc="2896">
        <dgm:presLayoutVars>
          <dgm:bulletEnabled val="1"/>
        </dgm:presLayoutVars>
      </dgm:prSet>
      <dgm:spPr/>
    </dgm:pt>
    <dgm:pt modelId="{073EF07C-2961-4685-B024-EECA3A631377}" type="pres">
      <dgm:prSet presAssocID="{BE5CB92A-9CDF-4A60-A706-4D7A107362B8}" presName="spNode" presStyleCnt="0"/>
      <dgm:spPr/>
    </dgm:pt>
    <dgm:pt modelId="{0A676E99-E841-444F-AE66-DF8D383C7312}" type="pres">
      <dgm:prSet presAssocID="{4DE7F915-0CAD-4CD4-B0B7-8C6E65B7F065}" presName="sibTrans" presStyleLbl="sibTrans1D1" presStyleIdx="5" presStyleCnt="6"/>
      <dgm:spPr/>
    </dgm:pt>
  </dgm:ptLst>
  <dgm:cxnLst>
    <dgm:cxn modelId="{41C9A413-D37C-466C-9383-9AEC1634FC4D}" type="presOf" srcId="{4DE7F915-0CAD-4CD4-B0B7-8C6E65B7F065}" destId="{0A676E99-E841-444F-AE66-DF8D383C7312}" srcOrd="0" destOrd="0" presId="urn:microsoft.com/office/officeart/2005/8/layout/cycle6"/>
    <dgm:cxn modelId="{07CA2918-F49B-4DA0-8594-055CE97D8CCF}" type="presOf" srcId="{262CB233-6F18-40E9-952B-002EBA072250}" destId="{91DE9F2B-20B9-447C-B158-87FFCFB99B3E}" srcOrd="0" destOrd="0" presId="urn:microsoft.com/office/officeart/2005/8/layout/cycle6"/>
    <dgm:cxn modelId="{E353D429-34D1-41B3-9B3C-B062263E809B}" srcId="{358D9E30-08AB-4E49-8187-538D0112D567}" destId="{44C2F142-ABCE-4EFD-8E51-153DF4C8B5CC}" srcOrd="1" destOrd="0" parTransId="{E3E5785F-2897-4DBC-9FFC-3A80578C9BAE}" sibTransId="{49D2FD41-134F-4F75-8F1B-80860BEF057A}"/>
    <dgm:cxn modelId="{C12EB935-D0B2-4339-B84C-08A198F305E6}" type="presOf" srcId="{A7E547A3-DC82-47EE-A98A-BB7A694A3C2A}" destId="{3C50284C-ABDE-4551-8417-439E8626430A}" srcOrd="0" destOrd="0" presId="urn:microsoft.com/office/officeart/2005/8/layout/cycle6"/>
    <dgm:cxn modelId="{834FE736-E157-43CB-A0EC-F24D18DBBC80}" srcId="{358D9E30-08AB-4E49-8187-538D0112D567}" destId="{4761C482-A1AF-4BC8-8C35-1F4A65E20C5E}" srcOrd="0" destOrd="0" parTransId="{C4AE1BF8-3952-425E-ACF9-BAC6FD8C3DE9}" sibTransId="{262CB233-6F18-40E9-952B-002EBA072250}"/>
    <dgm:cxn modelId="{F6597A3E-0F2B-4AD6-90BD-212601E6B75B}" type="presOf" srcId="{4761C482-A1AF-4BC8-8C35-1F4A65E20C5E}" destId="{9DF9BED1-B4BA-4625-9665-2F7058E962C2}" srcOrd="0" destOrd="0" presId="urn:microsoft.com/office/officeart/2005/8/layout/cycle6"/>
    <dgm:cxn modelId="{E9818062-8B7A-4663-938A-18C7EBC77A1F}" srcId="{358D9E30-08AB-4E49-8187-538D0112D567}" destId="{F92F2740-E7D0-44F6-A366-120AF94B70DE}" srcOrd="4" destOrd="0" parTransId="{FD85E06B-FBFF-4829-A5EC-8EFE0ED07B60}" sibTransId="{6D4249D8-4A12-40B0-9273-32C45DE6701D}"/>
    <dgm:cxn modelId="{03695C44-843F-4839-9040-63CAA9B108B3}" srcId="{358D9E30-08AB-4E49-8187-538D0112D567}" destId="{BF16AD82-2C40-40B6-9374-5CDA80F8DB59}" srcOrd="3" destOrd="0" parTransId="{A4730E3A-B332-4BB7-A616-A49457DCBBF5}" sibTransId="{A7E547A3-DC82-47EE-A98A-BB7A694A3C2A}"/>
    <dgm:cxn modelId="{4C7D0148-9D64-4243-AF7C-0EED9883FDA2}" type="presOf" srcId="{DD358783-141A-4FF5-A245-A88A6D748621}" destId="{57064FC9-7C00-48BF-9A96-E21B23C83AAA}" srcOrd="0" destOrd="0" presId="urn:microsoft.com/office/officeart/2005/8/layout/cycle6"/>
    <dgm:cxn modelId="{9880594E-6C72-460B-99BB-10174111077B}" type="presOf" srcId="{F92F2740-E7D0-44F6-A366-120AF94B70DE}" destId="{0A07FE63-6C81-43AF-8B6E-648550BC71E6}" srcOrd="0" destOrd="0" presId="urn:microsoft.com/office/officeart/2005/8/layout/cycle6"/>
    <dgm:cxn modelId="{6AB1454F-475F-41C4-953C-6ED2A0774053}" type="presOf" srcId="{BE5CB92A-9CDF-4A60-A706-4D7A107362B8}" destId="{509579DB-0A22-44AC-942E-EF9D7BBC65B7}" srcOrd="0" destOrd="0" presId="urn:microsoft.com/office/officeart/2005/8/layout/cycle6"/>
    <dgm:cxn modelId="{6A67F473-948D-41C9-B99E-97F20F88EDA3}" type="presOf" srcId="{44C2F142-ABCE-4EFD-8E51-153DF4C8B5CC}" destId="{15B62BB1-3528-40E9-A988-9A79E087BF1C}" srcOrd="0" destOrd="0" presId="urn:microsoft.com/office/officeart/2005/8/layout/cycle6"/>
    <dgm:cxn modelId="{EC923590-113D-44EB-B3D0-85B01FF471A3}" type="presOf" srcId="{6D4249D8-4A12-40B0-9273-32C45DE6701D}" destId="{AE45C255-3647-4E12-85CA-53884EDD5C47}" srcOrd="0" destOrd="0" presId="urn:microsoft.com/office/officeart/2005/8/layout/cycle6"/>
    <dgm:cxn modelId="{03FEE6A2-D194-4DA9-9857-FC46D9CB4436}" srcId="{358D9E30-08AB-4E49-8187-538D0112D567}" destId="{BE5CB92A-9CDF-4A60-A706-4D7A107362B8}" srcOrd="5" destOrd="0" parTransId="{BA5BCD4F-FB88-4E71-8E81-56F2EB4ADB6E}" sibTransId="{4DE7F915-0CAD-4CD4-B0B7-8C6E65B7F065}"/>
    <dgm:cxn modelId="{1D9178AC-3879-4922-910E-B67CD3C75F9C}" srcId="{358D9E30-08AB-4E49-8187-538D0112D567}" destId="{5FEAE5D7-13BE-4AED-9482-5C3E12F6F5F7}" srcOrd="2" destOrd="0" parTransId="{FB486C30-6970-4939-A218-77CD14A8DFCE}" sibTransId="{DD358783-141A-4FF5-A245-A88A6D748621}"/>
    <dgm:cxn modelId="{0C8093D7-3A57-4C8D-8866-52CFFF4AE8D7}" type="presOf" srcId="{5FEAE5D7-13BE-4AED-9482-5C3E12F6F5F7}" destId="{0A039D8E-0F14-4F57-B586-9B0C9F6F8CF1}" srcOrd="0" destOrd="0" presId="urn:microsoft.com/office/officeart/2005/8/layout/cycle6"/>
    <dgm:cxn modelId="{DAE7CADB-A00F-4961-B283-924F97D0C60C}" type="presOf" srcId="{358D9E30-08AB-4E49-8187-538D0112D567}" destId="{081E7613-2180-44D8-913E-199B79C5D1ED}" srcOrd="0" destOrd="0" presId="urn:microsoft.com/office/officeart/2005/8/layout/cycle6"/>
    <dgm:cxn modelId="{010EE2E3-4817-47E1-BB4F-70C1273B9785}" type="presOf" srcId="{49D2FD41-134F-4F75-8F1B-80860BEF057A}" destId="{1840BB03-7474-4249-95CE-1B6C3558AB93}" srcOrd="0" destOrd="0" presId="urn:microsoft.com/office/officeart/2005/8/layout/cycle6"/>
    <dgm:cxn modelId="{A90F27EE-A9F4-466F-A0B8-CF5401D55D22}" type="presOf" srcId="{BF16AD82-2C40-40B6-9374-5CDA80F8DB59}" destId="{BA479002-FC27-456C-B9F3-6AC666714D55}" srcOrd="0" destOrd="0" presId="urn:microsoft.com/office/officeart/2005/8/layout/cycle6"/>
    <dgm:cxn modelId="{C2691A8E-7A14-4BFE-A6DB-EE5C327B2D46}" type="presParOf" srcId="{081E7613-2180-44D8-913E-199B79C5D1ED}" destId="{9DF9BED1-B4BA-4625-9665-2F7058E962C2}" srcOrd="0" destOrd="0" presId="urn:microsoft.com/office/officeart/2005/8/layout/cycle6"/>
    <dgm:cxn modelId="{6207E249-542A-4329-B776-9910443474A6}" type="presParOf" srcId="{081E7613-2180-44D8-913E-199B79C5D1ED}" destId="{1A1365EC-BDB3-422A-860C-AFC6BB514147}" srcOrd="1" destOrd="0" presId="urn:microsoft.com/office/officeart/2005/8/layout/cycle6"/>
    <dgm:cxn modelId="{81823706-09A9-4898-998E-9C49A4579857}" type="presParOf" srcId="{081E7613-2180-44D8-913E-199B79C5D1ED}" destId="{91DE9F2B-20B9-447C-B158-87FFCFB99B3E}" srcOrd="2" destOrd="0" presId="urn:microsoft.com/office/officeart/2005/8/layout/cycle6"/>
    <dgm:cxn modelId="{7941DFA1-3C55-4BCB-8D8C-CBC69AE38D94}" type="presParOf" srcId="{081E7613-2180-44D8-913E-199B79C5D1ED}" destId="{15B62BB1-3528-40E9-A988-9A79E087BF1C}" srcOrd="3" destOrd="0" presId="urn:microsoft.com/office/officeart/2005/8/layout/cycle6"/>
    <dgm:cxn modelId="{EB6D67E6-86D4-4DFE-9143-CFDF70D8D8E1}" type="presParOf" srcId="{081E7613-2180-44D8-913E-199B79C5D1ED}" destId="{17DD16AE-1679-45C1-9ECC-EED39B7E4A50}" srcOrd="4" destOrd="0" presId="urn:microsoft.com/office/officeart/2005/8/layout/cycle6"/>
    <dgm:cxn modelId="{F0BC627B-2DD3-4BAC-AEDC-6F778D7A63BC}" type="presParOf" srcId="{081E7613-2180-44D8-913E-199B79C5D1ED}" destId="{1840BB03-7474-4249-95CE-1B6C3558AB93}" srcOrd="5" destOrd="0" presId="urn:microsoft.com/office/officeart/2005/8/layout/cycle6"/>
    <dgm:cxn modelId="{49867BF2-B0B2-4580-8983-C2117E9F2E20}" type="presParOf" srcId="{081E7613-2180-44D8-913E-199B79C5D1ED}" destId="{0A039D8E-0F14-4F57-B586-9B0C9F6F8CF1}" srcOrd="6" destOrd="0" presId="urn:microsoft.com/office/officeart/2005/8/layout/cycle6"/>
    <dgm:cxn modelId="{DB2CF457-499B-42DF-AF09-8140AFFDE93B}" type="presParOf" srcId="{081E7613-2180-44D8-913E-199B79C5D1ED}" destId="{84442A66-C64A-416B-BE17-65F06C56CA44}" srcOrd="7" destOrd="0" presId="urn:microsoft.com/office/officeart/2005/8/layout/cycle6"/>
    <dgm:cxn modelId="{D9B0D8EF-2630-48BC-B896-2962C924312A}" type="presParOf" srcId="{081E7613-2180-44D8-913E-199B79C5D1ED}" destId="{57064FC9-7C00-48BF-9A96-E21B23C83AAA}" srcOrd="8" destOrd="0" presId="urn:microsoft.com/office/officeart/2005/8/layout/cycle6"/>
    <dgm:cxn modelId="{43E6BDD8-D153-4248-B3C1-ACA1AA1A377F}" type="presParOf" srcId="{081E7613-2180-44D8-913E-199B79C5D1ED}" destId="{BA479002-FC27-456C-B9F3-6AC666714D55}" srcOrd="9" destOrd="0" presId="urn:microsoft.com/office/officeart/2005/8/layout/cycle6"/>
    <dgm:cxn modelId="{6433E26F-0E2B-40D6-8158-3A481EE44D56}" type="presParOf" srcId="{081E7613-2180-44D8-913E-199B79C5D1ED}" destId="{4D9AA397-875F-45B6-9153-9D0854BA2345}" srcOrd="10" destOrd="0" presId="urn:microsoft.com/office/officeart/2005/8/layout/cycle6"/>
    <dgm:cxn modelId="{A2E93356-2AD7-493F-928D-D3F763540A26}" type="presParOf" srcId="{081E7613-2180-44D8-913E-199B79C5D1ED}" destId="{3C50284C-ABDE-4551-8417-439E8626430A}" srcOrd="11" destOrd="0" presId="urn:microsoft.com/office/officeart/2005/8/layout/cycle6"/>
    <dgm:cxn modelId="{DC3DC1EA-0974-4AF2-BC06-8500A9C2118B}" type="presParOf" srcId="{081E7613-2180-44D8-913E-199B79C5D1ED}" destId="{0A07FE63-6C81-43AF-8B6E-648550BC71E6}" srcOrd="12" destOrd="0" presId="urn:microsoft.com/office/officeart/2005/8/layout/cycle6"/>
    <dgm:cxn modelId="{B6CFA65C-3C35-48BB-A32F-57359573FC17}" type="presParOf" srcId="{081E7613-2180-44D8-913E-199B79C5D1ED}" destId="{90519980-01CB-4495-B43D-3F04E16A15BF}" srcOrd="13" destOrd="0" presId="urn:microsoft.com/office/officeart/2005/8/layout/cycle6"/>
    <dgm:cxn modelId="{CD152992-9DE5-4CF0-830E-DF847603C3E3}" type="presParOf" srcId="{081E7613-2180-44D8-913E-199B79C5D1ED}" destId="{AE45C255-3647-4E12-85CA-53884EDD5C47}" srcOrd="14" destOrd="0" presId="urn:microsoft.com/office/officeart/2005/8/layout/cycle6"/>
    <dgm:cxn modelId="{E80E0945-7189-49F8-99CE-C7114BB44ED9}" type="presParOf" srcId="{081E7613-2180-44D8-913E-199B79C5D1ED}" destId="{509579DB-0A22-44AC-942E-EF9D7BBC65B7}" srcOrd="15" destOrd="0" presId="urn:microsoft.com/office/officeart/2005/8/layout/cycle6"/>
    <dgm:cxn modelId="{9CFDEA93-E3DA-47EA-AF98-BC2A0026F218}" type="presParOf" srcId="{081E7613-2180-44D8-913E-199B79C5D1ED}" destId="{073EF07C-2961-4685-B024-EECA3A631377}" srcOrd="16" destOrd="0" presId="urn:microsoft.com/office/officeart/2005/8/layout/cycle6"/>
    <dgm:cxn modelId="{CEF39D7B-9861-4920-9484-B70C2C93A2D4}" type="presParOf" srcId="{081E7613-2180-44D8-913E-199B79C5D1ED}" destId="{0A676E99-E841-444F-AE66-DF8D383C731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91EAD6-5662-4027-A8A6-A790B878DF44}" type="doc">
      <dgm:prSet loTypeId="urn:microsoft.com/office/officeart/2005/8/layout/hList9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ACA4FEE0-0398-4E71-8D92-2774E44B6BAE}">
      <dgm:prSet phldrT="[Tekst]"/>
      <dgm:spPr/>
      <dgm:t>
        <a:bodyPr/>
        <a:lstStyle/>
        <a:p>
          <a:r>
            <a:rPr lang="hr-HR" dirty="0">
              <a:latin typeface="Impact" panose="020B0806030902050204" pitchFamily="34" charset="0"/>
            </a:rPr>
            <a:t>Koji?</a:t>
          </a:r>
        </a:p>
      </dgm:t>
    </dgm:pt>
    <dgm:pt modelId="{F593DC1B-68C0-41F6-9911-89B7E7056135}" type="parTrans" cxnId="{A8952DA7-CF86-4DBC-BBC3-FFAEE225F592}">
      <dgm:prSet/>
      <dgm:spPr/>
      <dgm:t>
        <a:bodyPr/>
        <a:lstStyle/>
        <a:p>
          <a:endParaRPr lang="hr-HR"/>
        </a:p>
      </dgm:t>
    </dgm:pt>
    <dgm:pt modelId="{61CC41B8-E41F-46AC-927A-744FB785FED0}" type="sibTrans" cxnId="{A8952DA7-CF86-4DBC-BBC3-FFAEE225F592}">
      <dgm:prSet/>
      <dgm:spPr/>
      <dgm:t>
        <a:bodyPr/>
        <a:lstStyle/>
        <a:p>
          <a:endParaRPr lang="hr-HR"/>
        </a:p>
      </dgm:t>
    </dgm:pt>
    <dgm:pt modelId="{DA2B629C-DEB2-4670-9F24-A2DD6C94E26A}">
      <dgm:prSet phldrT="[Tekst]"/>
      <dgm:spPr/>
      <dgm:t>
        <a:bodyPr/>
        <a:lstStyle/>
        <a:p>
          <a:pPr algn="ctr"/>
          <a:r>
            <a:rPr lang="hr-HR" dirty="0"/>
            <a:t>ovaj, </a:t>
          </a:r>
        </a:p>
        <a:p>
          <a:pPr algn="ctr"/>
          <a:r>
            <a:rPr lang="hr-HR" dirty="0"/>
            <a:t>ova, ovo</a:t>
          </a:r>
        </a:p>
      </dgm:t>
    </dgm:pt>
    <dgm:pt modelId="{22AB2499-89A1-45D1-BD16-F13AC585698B}" type="parTrans" cxnId="{39D1FA3B-13FB-4E0D-860A-EDDF1FD14C3B}">
      <dgm:prSet/>
      <dgm:spPr/>
      <dgm:t>
        <a:bodyPr/>
        <a:lstStyle/>
        <a:p>
          <a:endParaRPr lang="hr-HR"/>
        </a:p>
      </dgm:t>
    </dgm:pt>
    <dgm:pt modelId="{2CA5EE5D-AC30-4EC5-8380-2F3285A72C80}" type="sibTrans" cxnId="{39D1FA3B-13FB-4E0D-860A-EDDF1FD14C3B}">
      <dgm:prSet/>
      <dgm:spPr/>
      <dgm:t>
        <a:bodyPr/>
        <a:lstStyle/>
        <a:p>
          <a:endParaRPr lang="hr-HR"/>
        </a:p>
      </dgm:t>
    </dgm:pt>
    <dgm:pt modelId="{C05AEAEF-5CBA-4365-9EFE-99CA72F02D09}">
      <dgm:prSet phldrT="[Tekst]"/>
      <dgm:spPr/>
      <dgm:t>
        <a:bodyPr/>
        <a:lstStyle/>
        <a:p>
          <a:r>
            <a:rPr lang="hr-HR" dirty="0"/>
            <a:t>taj, ta, to</a:t>
          </a:r>
        </a:p>
      </dgm:t>
    </dgm:pt>
    <dgm:pt modelId="{4805DD0C-A8D6-43B8-9AA0-CAED605F1743}" type="parTrans" cxnId="{F98B7013-D17E-4D5D-9791-2D48726B3027}">
      <dgm:prSet/>
      <dgm:spPr/>
      <dgm:t>
        <a:bodyPr/>
        <a:lstStyle/>
        <a:p>
          <a:endParaRPr lang="hr-HR"/>
        </a:p>
      </dgm:t>
    </dgm:pt>
    <dgm:pt modelId="{18A7CE5C-D825-4DD8-B67D-512484C944C7}" type="sibTrans" cxnId="{F98B7013-D17E-4D5D-9791-2D48726B3027}">
      <dgm:prSet/>
      <dgm:spPr/>
      <dgm:t>
        <a:bodyPr/>
        <a:lstStyle/>
        <a:p>
          <a:endParaRPr lang="hr-HR"/>
        </a:p>
      </dgm:t>
    </dgm:pt>
    <dgm:pt modelId="{C655FF94-721E-4778-BBB2-3C1279F53485}">
      <dgm:prSet phldrT="[Tekst]"/>
      <dgm:spPr/>
      <dgm:t>
        <a:bodyPr/>
        <a:lstStyle/>
        <a:p>
          <a:r>
            <a:rPr lang="hr-HR" dirty="0">
              <a:latin typeface="Impact" panose="020B0806030902050204" pitchFamily="34" charset="0"/>
            </a:rPr>
            <a:t>Kakav?</a:t>
          </a:r>
        </a:p>
      </dgm:t>
    </dgm:pt>
    <dgm:pt modelId="{D5898BBA-30D7-44AC-B478-D7456A2E0D6D}" type="parTrans" cxnId="{4E7C56AB-32D8-45B5-A448-BFD6C1189877}">
      <dgm:prSet/>
      <dgm:spPr/>
      <dgm:t>
        <a:bodyPr/>
        <a:lstStyle/>
        <a:p>
          <a:endParaRPr lang="hr-HR"/>
        </a:p>
      </dgm:t>
    </dgm:pt>
    <dgm:pt modelId="{C39DDAF9-7020-491E-BAE2-D228B03F24F9}" type="sibTrans" cxnId="{4E7C56AB-32D8-45B5-A448-BFD6C1189877}">
      <dgm:prSet/>
      <dgm:spPr/>
      <dgm:t>
        <a:bodyPr/>
        <a:lstStyle/>
        <a:p>
          <a:endParaRPr lang="hr-HR"/>
        </a:p>
      </dgm:t>
    </dgm:pt>
    <dgm:pt modelId="{7E4724DE-FBEF-4CF3-B7FE-95AB672A377F}">
      <dgm:prSet phldrT="[Tekst]"/>
      <dgm:spPr/>
      <dgm:t>
        <a:bodyPr/>
        <a:lstStyle/>
        <a:p>
          <a:pPr algn="ctr"/>
          <a:r>
            <a:rPr lang="hr-HR" dirty="0"/>
            <a:t>ovakav, ovakva, ovakvo</a:t>
          </a:r>
        </a:p>
      </dgm:t>
    </dgm:pt>
    <dgm:pt modelId="{4EC1A4FF-4D3A-407B-879C-1B4B27D51B02}" type="parTrans" cxnId="{E2CC1293-875A-4DEB-809A-A5BA72E8A6BD}">
      <dgm:prSet/>
      <dgm:spPr/>
      <dgm:t>
        <a:bodyPr/>
        <a:lstStyle/>
        <a:p>
          <a:endParaRPr lang="hr-HR"/>
        </a:p>
      </dgm:t>
    </dgm:pt>
    <dgm:pt modelId="{A7FCCD8A-EFC3-4DC0-92D0-0798595B78BB}" type="sibTrans" cxnId="{E2CC1293-875A-4DEB-809A-A5BA72E8A6BD}">
      <dgm:prSet/>
      <dgm:spPr/>
      <dgm:t>
        <a:bodyPr/>
        <a:lstStyle/>
        <a:p>
          <a:endParaRPr lang="hr-HR"/>
        </a:p>
      </dgm:t>
    </dgm:pt>
    <dgm:pt modelId="{ABBD6175-7F82-46EA-ADC6-6C8FA0B667A9}">
      <dgm:prSet phldrT="[Tekst]"/>
      <dgm:spPr/>
      <dgm:t>
        <a:bodyPr/>
        <a:lstStyle/>
        <a:p>
          <a:pPr algn="ctr"/>
          <a:r>
            <a:rPr lang="hr-HR" dirty="0"/>
            <a:t>takav, takva, takvo</a:t>
          </a:r>
        </a:p>
      </dgm:t>
    </dgm:pt>
    <dgm:pt modelId="{1A38272D-9FC3-43AB-AE69-01A026DAF30E}" type="parTrans" cxnId="{8AF51921-27ED-43DB-9881-7E6951D21A34}">
      <dgm:prSet/>
      <dgm:spPr/>
      <dgm:t>
        <a:bodyPr/>
        <a:lstStyle/>
        <a:p>
          <a:endParaRPr lang="hr-HR"/>
        </a:p>
      </dgm:t>
    </dgm:pt>
    <dgm:pt modelId="{52C6C280-08B4-47F8-A41D-5E62D7EF2781}" type="sibTrans" cxnId="{8AF51921-27ED-43DB-9881-7E6951D21A34}">
      <dgm:prSet/>
      <dgm:spPr/>
      <dgm:t>
        <a:bodyPr/>
        <a:lstStyle/>
        <a:p>
          <a:endParaRPr lang="hr-HR"/>
        </a:p>
      </dgm:t>
    </dgm:pt>
    <dgm:pt modelId="{28794C25-A19E-439E-BB14-4AB5C67F9023}">
      <dgm:prSet phldrT="[Tekst]"/>
      <dgm:spPr/>
      <dgm:t>
        <a:bodyPr/>
        <a:lstStyle/>
        <a:p>
          <a:r>
            <a:rPr lang="hr-HR" dirty="0" err="1">
              <a:latin typeface="Impact" panose="020B0806030902050204" pitchFamily="34" charset="0"/>
            </a:rPr>
            <a:t>Kolik</a:t>
          </a:r>
          <a:r>
            <a:rPr lang="hr-HR" dirty="0">
              <a:latin typeface="Impact" panose="020B0806030902050204" pitchFamily="34" charset="0"/>
            </a:rPr>
            <a:t>?</a:t>
          </a:r>
        </a:p>
      </dgm:t>
    </dgm:pt>
    <dgm:pt modelId="{64D49F02-FEF3-4520-9AE7-9CFF407C5462}" type="parTrans" cxnId="{55E2BDBA-4A15-45A5-AD31-13E94116F9FA}">
      <dgm:prSet/>
      <dgm:spPr/>
      <dgm:t>
        <a:bodyPr/>
        <a:lstStyle/>
        <a:p>
          <a:endParaRPr lang="hr-HR"/>
        </a:p>
      </dgm:t>
    </dgm:pt>
    <dgm:pt modelId="{187A13B1-3735-47EB-AD60-02787B2803C5}" type="sibTrans" cxnId="{55E2BDBA-4A15-45A5-AD31-13E94116F9FA}">
      <dgm:prSet/>
      <dgm:spPr/>
      <dgm:t>
        <a:bodyPr/>
        <a:lstStyle/>
        <a:p>
          <a:endParaRPr lang="hr-HR"/>
        </a:p>
      </dgm:t>
    </dgm:pt>
    <dgm:pt modelId="{26F43690-9D02-4F27-A382-C5AF3100E618}">
      <dgm:prSet phldrT="[Tekst]"/>
      <dgm:spPr/>
      <dgm:t>
        <a:bodyPr/>
        <a:lstStyle/>
        <a:p>
          <a:pPr algn="ctr"/>
          <a:r>
            <a:rPr lang="hr-HR" dirty="0"/>
            <a:t>tolik, tolika, toliko</a:t>
          </a:r>
        </a:p>
      </dgm:t>
    </dgm:pt>
    <dgm:pt modelId="{2EE49794-1E25-440B-B435-4A6C17AEF897}" type="parTrans" cxnId="{33108FCE-257F-4AA5-9BAE-F89A6FF98EB4}">
      <dgm:prSet/>
      <dgm:spPr/>
      <dgm:t>
        <a:bodyPr/>
        <a:lstStyle/>
        <a:p>
          <a:endParaRPr lang="hr-HR"/>
        </a:p>
      </dgm:t>
    </dgm:pt>
    <dgm:pt modelId="{5F332E61-0823-42AA-A4AC-AD013033F18D}" type="sibTrans" cxnId="{33108FCE-257F-4AA5-9BAE-F89A6FF98EB4}">
      <dgm:prSet/>
      <dgm:spPr/>
      <dgm:t>
        <a:bodyPr/>
        <a:lstStyle/>
        <a:p>
          <a:endParaRPr lang="hr-HR"/>
        </a:p>
      </dgm:t>
    </dgm:pt>
    <dgm:pt modelId="{F9E4DB36-1F27-4E97-83A4-E1CDAF6895C4}">
      <dgm:prSet phldrT="[Tekst]"/>
      <dgm:spPr/>
      <dgm:t>
        <a:bodyPr/>
        <a:lstStyle/>
        <a:p>
          <a:pPr algn="ctr"/>
          <a:r>
            <a:rPr lang="hr-HR" dirty="0"/>
            <a:t>ovolik, ovolika, ovoliko</a:t>
          </a:r>
        </a:p>
      </dgm:t>
    </dgm:pt>
    <dgm:pt modelId="{DE97B708-3BD0-4CC1-97A1-90C418B08FFD}" type="parTrans" cxnId="{3A346231-4C83-46BB-8748-DC988903EDA5}">
      <dgm:prSet/>
      <dgm:spPr/>
      <dgm:t>
        <a:bodyPr/>
        <a:lstStyle/>
        <a:p>
          <a:endParaRPr lang="hr-HR"/>
        </a:p>
      </dgm:t>
    </dgm:pt>
    <dgm:pt modelId="{4028D344-34BE-4E1A-A198-B308D463DF68}" type="sibTrans" cxnId="{3A346231-4C83-46BB-8748-DC988903EDA5}">
      <dgm:prSet/>
      <dgm:spPr/>
      <dgm:t>
        <a:bodyPr/>
        <a:lstStyle/>
        <a:p>
          <a:endParaRPr lang="hr-HR"/>
        </a:p>
      </dgm:t>
    </dgm:pt>
    <dgm:pt modelId="{FDE6CB8D-5BE4-4A30-B285-14A51D02CF27}">
      <dgm:prSet phldrT="[Tekst]"/>
      <dgm:spPr/>
      <dgm:t>
        <a:bodyPr/>
        <a:lstStyle/>
        <a:p>
          <a:pPr algn="ctr"/>
          <a:r>
            <a:rPr lang="hr-HR" dirty="0"/>
            <a:t>onaj, ona, ono</a:t>
          </a:r>
        </a:p>
      </dgm:t>
    </dgm:pt>
    <dgm:pt modelId="{FCE35126-BC10-440C-AEDC-C171D3D64847}" type="parTrans" cxnId="{02AB6BA0-EAF4-47B6-AA17-A74615ED0215}">
      <dgm:prSet/>
      <dgm:spPr/>
      <dgm:t>
        <a:bodyPr/>
        <a:lstStyle/>
        <a:p>
          <a:endParaRPr lang="hr-HR"/>
        </a:p>
      </dgm:t>
    </dgm:pt>
    <dgm:pt modelId="{711A2B83-5F86-4F87-8FF1-705C5AC43932}" type="sibTrans" cxnId="{02AB6BA0-EAF4-47B6-AA17-A74615ED0215}">
      <dgm:prSet/>
      <dgm:spPr/>
      <dgm:t>
        <a:bodyPr/>
        <a:lstStyle/>
        <a:p>
          <a:endParaRPr lang="hr-HR"/>
        </a:p>
      </dgm:t>
    </dgm:pt>
    <dgm:pt modelId="{7EBEA581-3D7A-4A70-9909-9630A38FEABE}">
      <dgm:prSet phldrT="[Tekst]"/>
      <dgm:spPr/>
      <dgm:t>
        <a:bodyPr/>
        <a:lstStyle/>
        <a:p>
          <a:pPr algn="ctr"/>
          <a:r>
            <a:rPr lang="hr-HR" dirty="0"/>
            <a:t>onakav, onakva, onakvo</a:t>
          </a:r>
        </a:p>
      </dgm:t>
    </dgm:pt>
    <dgm:pt modelId="{632A2D1D-4F25-4262-9331-24D40F6F3E43}" type="parTrans" cxnId="{B4B72FE6-46A8-4232-8B92-04E9A87E23D4}">
      <dgm:prSet/>
      <dgm:spPr/>
      <dgm:t>
        <a:bodyPr/>
        <a:lstStyle/>
        <a:p>
          <a:endParaRPr lang="hr-HR"/>
        </a:p>
      </dgm:t>
    </dgm:pt>
    <dgm:pt modelId="{0F566501-C3EA-4E96-BCF9-6597386F613A}" type="sibTrans" cxnId="{B4B72FE6-46A8-4232-8B92-04E9A87E23D4}">
      <dgm:prSet/>
      <dgm:spPr/>
      <dgm:t>
        <a:bodyPr/>
        <a:lstStyle/>
        <a:p>
          <a:endParaRPr lang="hr-HR"/>
        </a:p>
      </dgm:t>
    </dgm:pt>
    <dgm:pt modelId="{118FFE9D-E327-4F10-87F0-9400CC0D37C1}">
      <dgm:prSet phldrT="[Tekst]"/>
      <dgm:spPr/>
      <dgm:t>
        <a:bodyPr/>
        <a:lstStyle/>
        <a:p>
          <a:pPr algn="ctr"/>
          <a:r>
            <a:rPr lang="hr-HR" dirty="0"/>
            <a:t>onolik, onolika, onoliko</a:t>
          </a:r>
        </a:p>
      </dgm:t>
    </dgm:pt>
    <dgm:pt modelId="{B5659EF9-445F-4134-9834-09EDF74816C7}" type="parTrans" cxnId="{51FAD9F2-0BE3-410B-B864-1738967324C8}">
      <dgm:prSet/>
      <dgm:spPr/>
      <dgm:t>
        <a:bodyPr/>
        <a:lstStyle/>
        <a:p>
          <a:endParaRPr lang="hr-HR"/>
        </a:p>
      </dgm:t>
    </dgm:pt>
    <dgm:pt modelId="{1C7F90BC-CB68-4993-90C3-66E01E53A53E}" type="sibTrans" cxnId="{51FAD9F2-0BE3-410B-B864-1738967324C8}">
      <dgm:prSet/>
      <dgm:spPr/>
      <dgm:t>
        <a:bodyPr/>
        <a:lstStyle/>
        <a:p>
          <a:endParaRPr lang="hr-HR"/>
        </a:p>
      </dgm:t>
    </dgm:pt>
    <dgm:pt modelId="{2F7F58F9-11E4-4AFF-8C4B-0E7E1B0629B3}" type="pres">
      <dgm:prSet presAssocID="{1991EAD6-5662-4027-A8A6-A790B878DF44}" presName="list" presStyleCnt="0">
        <dgm:presLayoutVars>
          <dgm:dir/>
          <dgm:animLvl val="lvl"/>
        </dgm:presLayoutVars>
      </dgm:prSet>
      <dgm:spPr/>
    </dgm:pt>
    <dgm:pt modelId="{44FA0C39-5BA1-4A87-A2A8-A237942BF2E8}" type="pres">
      <dgm:prSet presAssocID="{ACA4FEE0-0398-4E71-8D92-2774E44B6BAE}" presName="posSpace" presStyleCnt="0"/>
      <dgm:spPr/>
    </dgm:pt>
    <dgm:pt modelId="{036B58B1-5962-437A-B17D-ECCEFCDDD2E3}" type="pres">
      <dgm:prSet presAssocID="{ACA4FEE0-0398-4E71-8D92-2774E44B6BAE}" presName="vertFlow" presStyleCnt="0"/>
      <dgm:spPr/>
    </dgm:pt>
    <dgm:pt modelId="{D4CB42E1-BCB0-4C6A-BED3-F63E079E06A2}" type="pres">
      <dgm:prSet presAssocID="{ACA4FEE0-0398-4E71-8D92-2774E44B6BAE}" presName="topSpace" presStyleCnt="0"/>
      <dgm:spPr/>
    </dgm:pt>
    <dgm:pt modelId="{6E6D46AB-C8C4-45EC-A0EF-979158D98507}" type="pres">
      <dgm:prSet presAssocID="{ACA4FEE0-0398-4E71-8D92-2774E44B6BAE}" presName="firstComp" presStyleCnt="0"/>
      <dgm:spPr/>
    </dgm:pt>
    <dgm:pt modelId="{F6129657-A48D-49AD-9EBA-213433D1567C}" type="pres">
      <dgm:prSet presAssocID="{ACA4FEE0-0398-4E71-8D92-2774E44B6BAE}" presName="firstChild" presStyleLbl="bgAccFollowNode1" presStyleIdx="0" presStyleCnt="9" custLinFactNeighborX="-1964" custLinFactNeighborY="-908"/>
      <dgm:spPr/>
    </dgm:pt>
    <dgm:pt modelId="{B8AF15F7-10AE-4C95-AC9C-C8BED7478484}" type="pres">
      <dgm:prSet presAssocID="{ACA4FEE0-0398-4E71-8D92-2774E44B6BAE}" presName="firstChildTx" presStyleLbl="bgAccFollowNode1" presStyleIdx="0" presStyleCnt="9">
        <dgm:presLayoutVars>
          <dgm:bulletEnabled val="1"/>
        </dgm:presLayoutVars>
      </dgm:prSet>
      <dgm:spPr/>
    </dgm:pt>
    <dgm:pt modelId="{FED42173-6C8D-4B7B-91DC-4100CE9FDFCC}" type="pres">
      <dgm:prSet presAssocID="{C05AEAEF-5CBA-4365-9EFE-99CA72F02D09}" presName="comp" presStyleCnt="0"/>
      <dgm:spPr/>
    </dgm:pt>
    <dgm:pt modelId="{F059EE4D-64A1-4DCD-9433-53B73DC6CEC9}" type="pres">
      <dgm:prSet presAssocID="{C05AEAEF-5CBA-4365-9EFE-99CA72F02D09}" presName="child" presStyleLbl="bgAccFollowNode1" presStyleIdx="1" presStyleCnt="9"/>
      <dgm:spPr/>
    </dgm:pt>
    <dgm:pt modelId="{3912C56E-4E2F-4A4C-BC41-781F206C7E61}" type="pres">
      <dgm:prSet presAssocID="{C05AEAEF-5CBA-4365-9EFE-99CA72F02D09}" presName="childTx" presStyleLbl="bgAccFollowNode1" presStyleIdx="1" presStyleCnt="9">
        <dgm:presLayoutVars>
          <dgm:bulletEnabled val="1"/>
        </dgm:presLayoutVars>
      </dgm:prSet>
      <dgm:spPr/>
    </dgm:pt>
    <dgm:pt modelId="{C97780F9-68D8-4871-86B5-583ECAB4F033}" type="pres">
      <dgm:prSet presAssocID="{FDE6CB8D-5BE4-4A30-B285-14A51D02CF27}" presName="comp" presStyleCnt="0"/>
      <dgm:spPr/>
    </dgm:pt>
    <dgm:pt modelId="{9177957E-B48D-4CF7-BC9A-DC061E05B004}" type="pres">
      <dgm:prSet presAssocID="{FDE6CB8D-5BE4-4A30-B285-14A51D02CF27}" presName="child" presStyleLbl="bgAccFollowNode1" presStyleIdx="2" presStyleCnt="9"/>
      <dgm:spPr/>
    </dgm:pt>
    <dgm:pt modelId="{D1EB3E01-3940-4403-821E-BFBC7A2FECBF}" type="pres">
      <dgm:prSet presAssocID="{FDE6CB8D-5BE4-4A30-B285-14A51D02CF27}" presName="childTx" presStyleLbl="bgAccFollowNode1" presStyleIdx="2" presStyleCnt="9">
        <dgm:presLayoutVars>
          <dgm:bulletEnabled val="1"/>
        </dgm:presLayoutVars>
      </dgm:prSet>
      <dgm:spPr/>
    </dgm:pt>
    <dgm:pt modelId="{1EF098BF-894F-443F-BD27-D3CC9200A5D5}" type="pres">
      <dgm:prSet presAssocID="{ACA4FEE0-0398-4E71-8D92-2774E44B6BAE}" presName="negSpace" presStyleCnt="0"/>
      <dgm:spPr/>
    </dgm:pt>
    <dgm:pt modelId="{807B5450-DA60-4C02-A911-EBAF3898AA20}" type="pres">
      <dgm:prSet presAssocID="{ACA4FEE0-0398-4E71-8D92-2774E44B6BAE}" presName="circle" presStyleLbl="node1" presStyleIdx="0" presStyleCnt="3"/>
      <dgm:spPr/>
    </dgm:pt>
    <dgm:pt modelId="{ECE8D4B5-AA90-47C7-83DD-74328CD167A9}" type="pres">
      <dgm:prSet presAssocID="{61CC41B8-E41F-46AC-927A-744FB785FED0}" presName="transSpace" presStyleCnt="0"/>
      <dgm:spPr/>
    </dgm:pt>
    <dgm:pt modelId="{AC2BB3EE-71FB-4DEC-97F4-8C8FB70DB371}" type="pres">
      <dgm:prSet presAssocID="{C655FF94-721E-4778-BBB2-3C1279F53485}" presName="posSpace" presStyleCnt="0"/>
      <dgm:spPr/>
    </dgm:pt>
    <dgm:pt modelId="{7A31CDE4-917B-4D0E-B04A-09E3F56660B8}" type="pres">
      <dgm:prSet presAssocID="{C655FF94-721E-4778-BBB2-3C1279F53485}" presName="vertFlow" presStyleCnt="0"/>
      <dgm:spPr/>
    </dgm:pt>
    <dgm:pt modelId="{3D424500-CDD0-4FE9-9D8A-EA6907157F2E}" type="pres">
      <dgm:prSet presAssocID="{C655FF94-721E-4778-BBB2-3C1279F53485}" presName="topSpace" presStyleCnt="0"/>
      <dgm:spPr/>
    </dgm:pt>
    <dgm:pt modelId="{0A9BEA11-4167-4B8B-9D7D-72F2E2D91336}" type="pres">
      <dgm:prSet presAssocID="{C655FF94-721E-4778-BBB2-3C1279F53485}" presName="firstComp" presStyleCnt="0"/>
      <dgm:spPr/>
    </dgm:pt>
    <dgm:pt modelId="{0875A082-A308-4E94-BAED-C0EE4424B078}" type="pres">
      <dgm:prSet presAssocID="{C655FF94-721E-4778-BBB2-3C1279F53485}" presName="firstChild" presStyleLbl="bgAccFollowNode1" presStyleIdx="3" presStyleCnt="9"/>
      <dgm:spPr/>
    </dgm:pt>
    <dgm:pt modelId="{504F2AA0-89CB-42C4-9CCB-81C244127552}" type="pres">
      <dgm:prSet presAssocID="{C655FF94-721E-4778-BBB2-3C1279F53485}" presName="firstChildTx" presStyleLbl="bgAccFollowNode1" presStyleIdx="3" presStyleCnt="9">
        <dgm:presLayoutVars>
          <dgm:bulletEnabled val="1"/>
        </dgm:presLayoutVars>
      </dgm:prSet>
      <dgm:spPr/>
    </dgm:pt>
    <dgm:pt modelId="{0D9CDA9C-7E3F-4356-BDAF-8A60A4E71BC1}" type="pres">
      <dgm:prSet presAssocID="{ABBD6175-7F82-46EA-ADC6-6C8FA0B667A9}" presName="comp" presStyleCnt="0"/>
      <dgm:spPr/>
    </dgm:pt>
    <dgm:pt modelId="{80BF2903-DC02-4BE8-83B3-935B5EF46A37}" type="pres">
      <dgm:prSet presAssocID="{ABBD6175-7F82-46EA-ADC6-6C8FA0B667A9}" presName="child" presStyleLbl="bgAccFollowNode1" presStyleIdx="4" presStyleCnt="9"/>
      <dgm:spPr/>
    </dgm:pt>
    <dgm:pt modelId="{9F2B536E-06BB-41E4-8C21-88CE3E68CC64}" type="pres">
      <dgm:prSet presAssocID="{ABBD6175-7F82-46EA-ADC6-6C8FA0B667A9}" presName="childTx" presStyleLbl="bgAccFollowNode1" presStyleIdx="4" presStyleCnt="9">
        <dgm:presLayoutVars>
          <dgm:bulletEnabled val="1"/>
        </dgm:presLayoutVars>
      </dgm:prSet>
      <dgm:spPr/>
    </dgm:pt>
    <dgm:pt modelId="{7C6BBFBB-DD56-4195-AB0A-5EA61628ECCD}" type="pres">
      <dgm:prSet presAssocID="{7EBEA581-3D7A-4A70-9909-9630A38FEABE}" presName="comp" presStyleCnt="0"/>
      <dgm:spPr/>
    </dgm:pt>
    <dgm:pt modelId="{CC6A8202-14A8-4977-8C85-D745C392CB0E}" type="pres">
      <dgm:prSet presAssocID="{7EBEA581-3D7A-4A70-9909-9630A38FEABE}" presName="child" presStyleLbl="bgAccFollowNode1" presStyleIdx="5" presStyleCnt="9"/>
      <dgm:spPr/>
    </dgm:pt>
    <dgm:pt modelId="{C413E14A-FEAF-4CB7-BD12-FE6AA3AE77F6}" type="pres">
      <dgm:prSet presAssocID="{7EBEA581-3D7A-4A70-9909-9630A38FEABE}" presName="childTx" presStyleLbl="bgAccFollowNode1" presStyleIdx="5" presStyleCnt="9">
        <dgm:presLayoutVars>
          <dgm:bulletEnabled val="1"/>
        </dgm:presLayoutVars>
      </dgm:prSet>
      <dgm:spPr/>
    </dgm:pt>
    <dgm:pt modelId="{FE1BE1DB-9ABD-4FE0-842A-608C6CA6F755}" type="pres">
      <dgm:prSet presAssocID="{C655FF94-721E-4778-BBB2-3C1279F53485}" presName="negSpace" presStyleCnt="0"/>
      <dgm:spPr/>
    </dgm:pt>
    <dgm:pt modelId="{E78274AB-04FB-404E-9990-9EEE718E27F3}" type="pres">
      <dgm:prSet presAssocID="{C655FF94-721E-4778-BBB2-3C1279F53485}" presName="circle" presStyleLbl="node1" presStyleIdx="1" presStyleCnt="3"/>
      <dgm:spPr/>
    </dgm:pt>
    <dgm:pt modelId="{699CB94D-F8E1-4D66-B653-EC0ED89E9EF1}" type="pres">
      <dgm:prSet presAssocID="{C39DDAF9-7020-491E-BAE2-D228B03F24F9}" presName="transSpace" presStyleCnt="0"/>
      <dgm:spPr/>
    </dgm:pt>
    <dgm:pt modelId="{02F25DA0-1257-4AA8-8798-67AE365FA27A}" type="pres">
      <dgm:prSet presAssocID="{28794C25-A19E-439E-BB14-4AB5C67F9023}" presName="posSpace" presStyleCnt="0"/>
      <dgm:spPr/>
    </dgm:pt>
    <dgm:pt modelId="{73E82B6A-7B7D-4304-A1B0-B4A555438CBA}" type="pres">
      <dgm:prSet presAssocID="{28794C25-A19E-439E-BB14-4AB5C67F9023}" presName="vertFlow" presStyleCnt="0"/>
      <dgm:spPr/>
    </dgm:pt>
    <dgm:pt modelId="{D58C3469-F62E-4DF2-BA0F-CF4D3FAD707A}" type="pres">
      <dgm:prSet presAssocID="{28794C25-A19E-439E-BB14-4AB5C67F9023}" presName="topSpace" presStyleCnt="0"/>
      <dgm:spPr/>
    </dgm:pt>
    <dgm:pt modelId="{9257A954-109E-4D89-9DCE-C94CD6C42EE4}" type="pres">
      <dgm:prSet presAssocID="{28794C25-A19E-439E-BB14-4AB5C67F9023}" presName="firstComp" presStyleCnt="0"/>
      <dgm:spPr/>
    </dgm:pt>
    <dgm:pt modelId="{3FA88AE0-845E-4CB9-8ED8-20FBF0788A68}" type="pres">
      <dgm:prSet presAssocID="{28794C25-A19E-439E-BB14-4AB5C67F9023}" presName="firstChild" presStyleLbl="bgAccFollowNode1" presStyleIdx="6" presStyleCnt="9"/>
      <dgm:spPr/>
    </dgm:pt>
    <dgm:pt modelId="{AD12BF31-3818-43BC-9844-581477B96DBA}" type="pres">
      <dgm:prSet presAssocID="{28794C25-A19E-439E-BB14-4AB5C67F9023}" presName="firstChildTx" presStyleLbl="bgAccFollowNode1" presStyleIdx="6" presStyleCnt="9">
        <dgm:presLayoutVars>
          <dgm:bulletEnabled val="1"/>
        </dgm:presLayoutVars>
      </dgm:prSet>
      <dgm:spPr/>
    </dgm:pt>
    <dgm:pt modelId="{71875128-65A4-421A-B593-3E2C98132784}" type="pres">
      <dgm:prSet presAssocID="{26F43690-9D02-4F27-A382-C5AF3100E618}" presName="comp" presStyleCnt="0"/>
      <dgm:spPr/>
    </dgm:pt>
    <dgm:pt modelId="{200BA423-61A1-441C-A5E6-3C34D6CCBCBB}" type="pres">
      <dgm:prSet presAssocID="{26F43690-9D02-4F27-A382-C5AF3100E618}" presName="child" presStyleLbl="bgAccFollowNode1" presStyleIdx="7" presStyleCnt="9"/>
      <dgm:spPr/>
    </dgm:pt>
    <dgm:pt modelId="{BE2462E4-E33E-4B34-8DD7-88AB7236EAD7}" type="pres">
      <dgm:prSet presAssocID="{26F43690-9D02-4F27-A382-C5AF3100E618}" presName="childTx" presStyleLbl="bgAccFollowNode1" presStyleIdx="7" presStyleCnt="9">
        <dgm:presLayoutVars>
          <dgm:bulletEnabled val="1"/>
        </dgm:presLayoutVars>
      </dgm:prSet>
      <dgm:spPr/>
    </dgm:pt>
    <dgm:pt modelId="{99861F8F-1527-4B89-98CB-F06C7051931C}" type="pres">
      <dgm:prSet presAssocID="{118FFE9D-E327-4F10-87F0-9400CC0D37C1}" presName="comp" presStyleCnt="0"/>
      <dgm:spPr/>
    </dgm:pt>
    <dgm:pt modelId="{8D9221DE-C76B-45C6-8C2D-2D2705A8DE3D}" type="pres">
      <dgm:prSet presAssocID="{118FFE9D-E327-4F10-87F0-9400CC0D37C1}" presName="child" presStyleLbl="bgAccFollowNode1" presStyleIdx="8" presStyleCnt="9"/>
      <dgm:spPr/>
    </dgm:pt>
    <dgm:pt modelId="{A06B0887-B156-40F9-B744-147FE825E773}" type="pres">
      <dgm:prSet presAssocID="{118FFE9D-E327-4F10-87F0-9400CC0D37C1}" presName="childTx" presStyleLbl="bgAccFollowNode1" presStyleIdx="8" presStyleCnt="9">
        <dgm:presLayoutVars>
          <dgm:bulletEnabled val="1"/>
        </dgm:presLayoutVars>
      </dgm:prSet>
      <dgm:spPr/>
    </dgm:pt>
    <dgm:pt modelId="{FBB53588-4AB2-478E-AF4E-6B8266730B32}" type="pres">
      <dgm:prSet presAssocID="{28794C25-A19E-439E-BB14-4AB5C67F9023}" presName="negSpace" presStyleCnt="0"/>
      <dgm:spPr/>
    </dgm:pt>
    <dgm:pt modelId="{93174BF1-B958-4AAB-877D-0029D6634CF4}" type="pres">
      <dgm:prSet presAssocID="{28794C25-A19E-439E-BB14-4AB5C67F9023}" presName="circle" presStyleLbl="node1" presStyleIdx="2" presStyleCnt="3"/>
      <dgm:spPr/>
    </dgm:pt>
  </dgm:ptLst>
  <dgm:cxnLst>
    <dgm:cxn modelId="{317FAD07-E6A4-49CD-B681-9909165427AE}" type="presOf" srcId="{C05AEAEF-5CBA-4365-9EFE-99CA72F02D09}" destId="{F059EE4D-64A1-4DCD-9433-53B73DC6CEC9}" srcOrd="0" destOrd="0" presId="urn:microsoft.com/office/officeart/2005/8/layout/hList9"/>
    <dgm:cxn modelId="{F6C67210-3F71-47A3-91E0-88DF6D4727B7}" type="presOf" srcId="{C655FF94-721E-4778-BBB2-3C1279F53485}" destId="{E78274AB-04FB-404E-9990-9EEE718E27F3}" srcOrd="0" destOrd="0" presId="urn:microsoft.com/office/officeart/2005/8/layout/hList9"/>
    <dgm:cxn modelId="{F98B7013-D17E-4D5D-9791-2D48726B3027}" srcId="{ACA4FEE0-0398-4E71-8D92-2774E44B6BAE}" destId="{C05AEAEF-5CBA-4365-9EFE-99CA72F02D09}" srcOrd="1" destOrd="0" parTransId="{4805DD0C-A8D6-43B8-9AA0-CAED605F1743}" sibTransId="{18A7CE5C-D825-4DD8-B67D-512484C944C7}"/>
    <dgm:cxn modelId="{9C60A915-335F-4200-AAFE-54BB9C0C9E2C}" type="presOf" srcId="{7E4724DE-FBEF-4CF3-B7FE-95AB672A377F}" destId="{504F2AA0-89CB-42C4-9CCB-81C244127552}" srcOrd="1" destOrd="0" presId="urn:microsoft.com/office/officeart/2005/8/layout/hList9"/>
    <dgm:cxn modelId="{3F9A651F-974E-4333-AC82-9D2230D47636}" type="presOf" srcId="{ABBD6175-7F82-46EA-ADC6-6C8FA0B667A9}" destId="{80BF2903-DC02-4BE8-83B3-935B5EF46A37}" srcOrd="0" destOrd="0" presId="urn:microsoft.com/office/officeart/2005/8/layout/hList9"/>
    <dgm:cxn modelId="{8AF51921-27ED-43DB-9881-7E6951D21A34}" srcId="{C655FF94-721E-4778-BBB2-3C1279F53485}" destId="{ABBD6175-7F82-46EA-ADC6-6C8FA0B667A9}" srcOrd="1" destOrd="0" parTransId="{1A38272D-9FC3-43AB-AE69-01A026DAF30E}" sibTransId="{52C6C280-08B4-47F8-A41D-5E62D7EF2781}"/>
    <dgm:cxn modelId="{3A346231-4C83-46BB-8748-DC988903EDA5}" srcId="{28794C25-A19E-439E-BB14-4AB5C67F9023}" destId="{F9E4DB36-1F27-4E97-83A4-E1CDAF6895C4}" srcOrd="0" destOrd="0" parTransId="{DE97B708-3BD0-4CC1-97A1-90C418B08FFD}" sibTransId="{4028D344-34BE-4E1A-A198-B308D463DF68}"/>
    <dgm:cxn modelId="{6FB89532-9B49-4C97-AEE9-9798B76970C6}" type="presOf" srcId="{28794C25-A19E-439E-BB14-4AB5C67F9023}" destId="{93174BF1-B958-4AAB-877D-0029D6634CF4}" srcOrd="0" destOrd="0" presId="urn:microsoft.com/office/officeart/2005/8/layout/hList9"/>
    <dgm:cxn modelId="{7E173D33-0EBE-497B-B0CD-AD34DF05B258}" type="presOf" srcId="{DA2B629C-DEB2-4670-9F24-A2DD6C94E26A}" destId="{F6129657-A48D-49AD-9EBA-213433D1567C}" srcOrd="0" destOrd="0" presId="urn:microsoft.com/office/officeart/2005/8/layout/hList9"/>
    <dgm:cxn modelId="{C4FDA138-A695-49B6-9F81-D33EE57455B8}" type="presOf" srcId="{C05AEAEF-5CBA-4365-9EFE-99CA72F02D09}" destId="{3912C56E-4E2F-4A4C-BC41-781F206C7E61}" srcOrd="1" destOrd="0" presId="urn:microsoft.com/office/officeart/2005/8/layout/hList9"/>
    <dgm:cxn modelId="{39D1FA3B-13FB-4E0D-860A-EDDF1FD14C3B}" srcId="{ACA4FEE0-0398-4E71-8D92-2774E44B6BAE}" destId="{DA2B629C-DEB2-4670-9F24-A2DD6C94E26A}" srcOrd="0" destOrd="0" parTransId="{22AB2499-89A1-45D1-BD16-F13AC585698B}" sibTransId="{2CA5EE5D-AC30-4EC5-8380-2F3285A72C80}"/>
    <dgm:cxn modelId="{F058D83F-9760-4C8F-AAEB-B17161001A34}" type="presOf" srcId="{7E4724DE-FBEF-4CF3-B7FE-95AB672A377F}" destId="{0875A082-A308-4E94-BAED-C0EE4424B078}" srcOrd="0" destOrd="0" presId="urn:microsoft.com/office/officeart/2005/8/layout/hList9"/>
    <dgm:cxn modelId="{2719265E-B8D7-4D3F-878E-66A257718302}" type="presOf" srcId="{ACA4FEE0-0398-4E71-8D92-2774E44B6BAE}" destId="{807B5450-DA60-4C02-A911-EBAF3898AA20}" srcOrd="0" destOrd="0" presId="urn:microsoft.com/office/officeart/2005/8/layout/hList9"/>
    <dgm:cxn modelId="{17F07842-D097-45BD-A476-A5268E5CCB9E}" type="presOf" srcId="{FDE6CB8D-5BE4-4A30-B285-14A51D02CF27}" destId="{9177957E-B48D-4CF7-BC9A-DC061E05B004}" srcOrd="0" destOrd="0" presId="urn:microsoft.com/office/officeart/2005/8/layout/hList9"/>
    <dgm:cxn modelId="{F189F666-B73B-4309-953A-B11DAB610167}" type="presOf" srcId="{F9E4DB36-1F27-4E97-83A4-E1CDAF6895C4}" destId="{3FA88AE0-845E-4CB9-8ED8-20FBF0788A68}" srcOrd="0" destOrd="0" presId="urn:microsoft.com/office/officeart/2005/8/layout/hList9"/>
    <dgm:cxn modelId="{5852F04D-84C2-4E00-A475-3A3308FE1445}" type="presOf" srcId="{26F43690-9D02-4F27-A382-C5AF3100E618}" destId="{200BA423-61A1-441C-A5E6-3C34D6CCBCBB}" srcOrd="0" destOrd="0" presId="urn:microsoft.com/office/officeart/2005/8/layout/hList9"/>
    <dgm:cxn modelId="{E5759F70-22CB-4748-A3DF-05413255FA1B}" type="presOf" srcId="{7EBEA581-3D7A-4A70-9909-9630A38FEABE}" destId="{C413E14A-FEAF-4CB7-BD12-FE6AA3AE77F6}" srcOrd="1" destOrd="0" presId="urn:microsoft.com/office/officeart/2005/8/layout/hList9"/>
    <dgm:cxn modelId="{6129B679-8D19-4F71-9CA4-5EE81EA920BF}" type="presOf" srcId="{ABBD6175-7F82-46EA-ADC6-6C8FA0B667A9}" destId="{9F2B536E-06BB-41E4-8C21-88CE3E68CC64}" srcOrd="1" destOrd="0" presId="urn:microsoft.com/office/officeart/2005/8/layout/hList9"/>
    <dgm:cxn modelId="{C53DE179-9A5B-4A4F-99A6-DB7385D618D0}" type="presOf" srcId="{F9E4DB36-1F27-4E97-83A4-E1CDAF6895C4}" destId="{AD12BF31-3818-43BC-9844-581477B96DBA}" srcOrd="1" destOrd="0" presId="urn:microsoft.com/office/officeart/2005/8/layout/hList9"/>
    <dgm:cxn modelId="{3A66348C-9485-4B9F-BDBD-68741326DB97}" type="presOf" srcId="{FDE6CB8D-5BE4-4A30-B285-14A51D02CF27}" destId="{D1EB3E01-3940-4403-821E-BFBC7A2FECBF}" srcOrd="1" destOrd="0" presId="urn:microsoft.com/office/officeart/2005/8/layout/hList9"/>
    <dgm:cxn modelId="{52E55691-CDA6-4B67-88AE-68FBC1F5AD0A}" type="presOf" srcId="{1991EAD6-5662-4027-A8A6-A790B878DF44}" destId="{2F7F58F9-11E4-4AFF-8C4B-0E7E1B0629B3}" srcOrd="0" destOrd="0" presId="urn:microsoft.com/office/officeart/2005/8/layout/hList9"/>
    <dgm:cxn modelId="{E2CC1293-875A-4DEB-809A-A5BA72E8A6BD}" srcId="{C655FF94-721E-4778-BBB2-3C1279F53485}" destId="{7E4724DE-FBEF-4CF3-B7FE-95AB672A377F}" srcOrd="0" destOrd="0" parTransId="{4EC1A4FF-4D3A-407B-879C-1B4B27D51B02}" sibTransId="{A7FCCD8A-EFC3-4DC0-92D0-0798595B78BB}"/>
    <dgm:cxn modelId="{0EA8D499-1E79-4F13-B8D9-1BF05BB237A0}" type="presOf" srcId="{DA2B629C-DEB2-4670-9F24-A2DD6C94E26A}" destId="{B8AF15F7-10AE-4C95-AC9C-C8BED7478484}" srcOrd="1" destOrd="0" presId="urn:microsoft.com/office/officeart/2005/8/layout/hList9"/>
    <dgm:cxn modelId="{02AB6BA0-EAF4-47B6-AA17-A74615ED0215}" srcId="{ACA4FEE0-0398-4E71-8D92-2774E44B6BAE}" destId="{FDE6CB8D-5BE4-4A30-B285-14A51D02CF27}" srcOrd="2" destOrd="0" parTransId="{FCE35126-BC10-440C-AEDC-C171D3D64847}" sibTransId="{711A2B83-5F86-4F87-8FF1-705C5AC43932}"/>
    <dgm:cxn modelId="{A8952DA7-CF86-4DBC-BBC3-FFAEE225F592}" srcId="{1991EAD6-5662-4027-A8A6-A790B878DF44}" destId="{ACA4FEE0-0398-4E71-8D92-2774E44B6BAE}" srcOrd="0" destOrd="0" parTransId="{F593DC1B-68C0-41F6-9911-89B7E7056135}" sibTransId="{61CC41B8-E41F-46AC-927A-744FB785FED0}"/>
    <dgm:cxn modelId="{4E7C56AB-32D8-45B5-A448-BFD6C1189877}" srcId="{1991EAD6-5662-4027-A8A6-A790B878DF44}" destId="{C655FF94-721E-4778-BBB2-3C1279F53485}" srcOrd="1" destOrd="0" parTransId="{D5898BBA-30D7-44AC-B478-D7456A2E0D6D}" sibTransId="{C39DDAF9-7020-491E-BAE2-D228B03F24F9}"/>
    <dgm:cxn modelId="{55E2BDBA-4A15-45A5-AD31-13E94116F9FA}" srcId="{1991EAD6-5662-4027-A8A6-A790B878DF44}" destId="{28794C25-A19E-439E-BB14-4AB5C67F9023}" srcOrd="2" destOrd="0" parTransId="{64D49F02-FEF3-4520-9AE7-9CFF407C5462}" sibTransId="{187A13B1-3735-47EB-AD60-02787B2803C5}"/>
    <dgm:cxn modelId="{D02343C2-40B8-44AE-A9BE-09FF728F5B14}" type="presOf" srcId="{26F43690-9D02-4F27-A382-C5AF3100E618}" destId="{BE2462E4-E33E-4B34-8DD7-88AB7236EAD7}" srcOrd="1" destOrd="0" presId="urn:microsoft.com/office/officeart/2005/8/layout/hList9"/>
    <dgm:cxn modelId="{33108FCE-257F-4AA5-9BAE-F89A6FF98EB4}" srcId="{28794C25-A19E-439E-BB14-4AB5C67F9023}" destId="{26F43690-9D02-4F27-A382-C5AF3100E618}" srcOrd="1" destOrd="0" parTransId="{2EE49794-1E25-440B-B435-4A6C17AEF897}" sibTransId="{5F332E61-0823-42AA-A4AC-AD013033F18D}"/>
    <dgm:cxn modelId="{2497A1D0-D37A-4C16-8928-21BB4E139188}" type="presOf" srcId="{118FFE9D-E327-4F10-87F0-9400CC0D37C1}" destId="{8D9221DE-C76B-45C6-8C2D-2D2705A8DE3D}" srcOrd="0" destOrd="0" presId="urn:microsoft.com/office/officeart/2005/8/layout/hList9"/>
    <dgm:cxn modelId="{4E32EEDA-22EE-4173-95BD-4096184C1E6A}" type="presOf" srcId="{7EBEA581-3D7A-4A70-9909-9630A38FEABE}" destId="{CC6A8202-14A8-4977-8C85-D745C392CB0E}" srcOrd="0" destOrd="0" presId="urn:microsoft.com/office/officeart/2005/8/layout/hList9"/>
    <dgm:cxn modelId="{B4B72FE6-46A8-4232-8B92-04E9A87E23D4}" srcId="{C655FF94-721E-4778-BBB2-3C1279F53485}" destId="{7EBEA581-3D7A-4A70-9909-9630A38FEABE}" srcOrd="2" destOrd="0" parTransId="{632A2D1D-4F25-4262-9331-24D40F6F3E43}" sibTransId="{0F566501-C3EA-4E96-BCF9-6597386F613A}"/>
    <dgm:cxn modelId="{B394B8F2-1070-4878-8450-A2854B6A4731}" type="presOf" srcId="{118FFE9D-E327-4F10-87F0-9400CC0D37C1}" destId="{A06B0887-B156-40F9-B744-147FE825E773}" srcOrd="1" destOrd="0" presId="urn:microsoft.com/office/officeart/2005/8/layout/hList9"/>
    <dgm:cxn modelId="{51FAD9F2-0BE3-410B-B864-1738967324C8}" srcId="{28794C25-A19E-439E-BB14-4AB5C67F9023}" destId="{118FFE9D-E327-4F10-87F0-9400CC0D37C1}" srcOrd="2" destOrd="0" parTransId="{B5659EF9-445F-4134-9834-09EDF74816C7}" sibTransId="{1C7F90BC-CB68-4993-90C3-66E01E53A53E}"/>
    <dgm:cxn modelId="{B3DEE4A7-99A4-4E60-BC2D-FFDA04B7E2CB}" type="presParOf" srcId="{2F7F58F9-11E4-4AFF-8C4B-0E7E1B0629B3}" destId="{44FA0C39-5BA1-4A87-A2A8-A237942BF2E8}" srcOrd="0" destOrd="0" presId="urn:microsoft.com/office/officeart/2005/8/layout/hList9"/>
    <dgm:cxn modelId="{44D3792F-4A82-49EF-AE4D-3EDC52C0E705}" type="presParOf" srcId="{2F7F58F9-11E4-4AFF-8C4B-0E7E1B0629B3}" destId="{036B58B1-5962-437A-B17D-ECCEFCDDD2E3}" srcOrd="1" destOrd="0" presId="urn:microsoft.com/office/officeart/2005/8/layout/hList9"/>
    <dgm:cxn modelId="{ACC5370B-5E54-43FB-BDC4-5ACFEC917240}" type="presParOf" srcId="{036B58B1-5962-437A-B17D-ECCEFCDDD2E3}" destId="{D4CB42E1-BCB0-4C6A-BED3-F63E079E06A2}" srcOrd="0" destOrd="0" presId="urn:microsoft.com/office/officeart/2005/8/layout/hList9"/>
    <dgm:cxn modelId="{FED89DCE-ED4B-45BC-BAD2-C83F6DB671C5}" type="presParOf" srcId="{036B58B1-5962-437A-B17D-ECCEFCDDD2E3}" destId="{6E6D46AB-C8C4-45EC-A0EF-979158D98507}" srcOrd="1" destOrd="0" presId="urn:microsoft.com/office/officeart/2005/8/layout/hList9"/>
    <dgm:cxn modelId="{517187B8-4573-4973-8142-8A6433C18991}" type="presParOf" srcId="{6E6D46AB-C8C4-45EC-A0EF-979158D98507}" destId="{F6129657-A48D-49AD-9EBA-213433D1567C}" srcOrd="0" destOrd="0" presId="urn:microsoft.com/office/officeart/2005/8/layout/hList9"/>
    <dgm:cxn modelId="{68820A43-F103-4EA5-8D9C-4F93B4A8A23A}" type="presParOf" srcId="{6E6D46AB-C8C4-45EC-A0EF-979158D98507}" destId="{B8AF15F7-10AE-4C95-AC9C-C8BED7478484}" srcOrd="1" destOrd="0" presId="urn:microsoft.com/office/officeart/2005/8/layout/hList9"/>
    <dgm:cxn modelId="{0CC55169-02B5-4627-B1AC-054B50B7BE41}" type="presParOf" srcId="{036B58B1-5962-437A-B17D-ECCEFCDDD2E3}" destId="{FED42173-6C8D-4B7B-91DC-4100CE9FDFCC}" srcOrd="2" destOrd="0" presId="urn:microsoft.com/office/officeart/2005/8/layout/hList9"/>
    <dgm:cxn modelId="{87D4DB8D-0E9E-4D05-9769-B2E88F5BD099}" type="presParOf" srcId="{FED42173-6C8D-4B7B-91DC-4100CE9FDFCC}" destId="{F059EE4D-64A1-4DCD-9433-53B73DC6CEC9}" srcOrd="0" destOrd="0" presId="urn:microsoft.com/office/officeart/2005/8/layout/hList9"/>
    <dgm:cxn modelId="{007C7C08-B2AA-4D91-B7ED-5DBB13CC117F}" type="presParOf" srcId="{FED42173-6C8D-4B7B-91DC-4100CE9FDFCC}" destId="{3912C56E-4E2F-4A4C-BC41-781F206C7E61}" srcOrd="1" destOrd="0" presId="urn:microsoft.com/office/officeart/2005/8/layout/hList9"/>
    <dgm:cxn modelId="{59AAF936-A77D-410E-B9F9-E58D0F023537}" type="presParOf" srcId="{036B58B1-5962-437A-B17D-ECCEFCDDD2E3}" destId="{C97780F9-68D8-4871-86B5-583ECAB4F033}" srcOrd="3" destOrd="0" presId="urn:microsoft.com/office/officeart/2005/8/layout/hList9"/>
    <dgm:cxn modelId="{11BA3ED1-53DC-4868-AF05-EC7187D0A728}" type="presParOf" srcId="{C97780F9-68D8-4871-86B5-583ECAB4F033}" destId="{9177957E-B48D-4CF7-BC9A-DC061E05B004}" srcOrd="0" destOrd="0" presId="urn:microsoft.com/office/officeart/2005/8/layout/hList9"/>
    <dgm:cxn modelId="{AFA3E54B-79FD-4B62-924B-EE211D21B7F4}" type="presParOf" srcId="{C97780F9-68D8-4871-86B5-583ECAB4F033}" destId="{D1EB3E01-3940-4403-821E-BFBC7A2FECBF}" srcOrd="1" destOrd="0" presId="urn:microsoft.com/office/officeart/2005/8/layout/hList9"/>
    <dgm:cxn modelId="{EFA5CDC2-B53F-444F-9B2A-E5F2244F0CCF}" type="presParOf" srcId="{2F7F58F9-11E4-4AFF-8C4B-0E7E1B0629B3}" destId="{1EF098BF-894F-443F-BD27-D3CC9200A5D5}" srcOrd="2" destOrd="0" presId="urn:microsoft.com/office/officeart/2005/8/layout/hList9"/>
    <dgm:cxn modelId="{3847B76A-5BA5-4A10-A239-7102112EBD42}" type="presParOf" srcId="{2F7F58F9-11E4-4AFF-8C4B-0E7E1B0629B3}" destId="{807B5450-DA60-4C02-A911-EBAF3898AA20}" srcOrd="3" destOrd="0" presId="urn:microsoft.com/office/officeart/2005/8/layout/hList9"/>
    <dgm:cxn modelId="{CC9AF605-D567-4098-9882-B066E1DDCE36}" type="presParOf" srcId="{2F7F58F9-11E4-4AFF-8C4B-0E7E1B0629B3}" destId="{ECE8D4B5-AA90-47C7-83DD-74328CD167A9}" srcOrd="4" destOrd="0" presId="urn:microsoft.com/office/officeart/2005/8/layout/hList9"/>
    <dgm:cxn modelId="{97DA248D-767E-41E1-A433-6704D05978CC}" type="presParOf" srcId="{2F7F58F9-11E4-4AFF-8C4B-0E7E1B0629B3}" destId="{AC2BB3EE-71FB-4DEC-97F4-8C8FB70DB371}" srcOrd="5" destOrd="0" presId="urn:microsoft.com/office/officeart/2005/8/layout/hList9"/>
    <dgm:cxn modelId="{3F172AB6-249A-45A6-8B5E-FA260010ACCB}" type="presParOf" srcId="{2F7F58F9-11E4-4AFF-8C4B-0E7E1B0629B3}" destId="{7A31CDE4-917B-4D0E-B04A-09E3F56660B8}" srcOrd="6" destOrd="0" presId="urn:microsoft.com/office/officeart/2005/8/layout/hList9"/>
    <dgm:cxn modelId="{1D3D8530-BDAA-4D55-B89E-56722F90348C}" type="presParOf" srcId="{7A31CDE4-917B-4D0E-B04A-09E3F56660B8}" destId="{3D424500-CDD0-4FE9-9D8A-EA6907157F2E}" srcOrd="0" destOrd="0" presId="urn:microsoft.com/office/officeart/2005/8/layout/hList9"/>
    <dgm:cxn modelId="{ED59D35B-338C-4041-8D23-ED7EF2590893}" type="presParOf" srcId="{7A31CDE4-917B-4D0E-B04A-09E3F56660B8}" destId="{0A9BEA11-4167-4B8B-9D7D-72F2E2D91336}" srcOrd="1" destOrd="0" presId="urn:microsoft.com/office/officeart/2005/8/layout/hList9"/>
    <dgm:cxn modelId="{3D3CBFE8-0A46-416D-AE94-0CF52F609FBF}" type="presParOf" srcId="{0A9BEA11-4167-4B8B-9D7D-72F2E2D91336}" destId="{0875A082-A308-4E94-BAED-C0EE4424B078}" srcOrd="0" destOrd="0" presId="urn:microsoft.com/office/officeart/2005/8/layout/hList9"/>
    <dgm:cxn modelId="{1D5A7710-663E-4607-8853-0427D03C57DB}" type="presParOf" srcId="{0A9BEA11-4167-4B8B-9D7D-72F2E2D91336}" destId="{504F2AA0-89CB-42C4-9CCB-81C244127552}" srcOrd="1" destOrd="0" presId="urn:microsoft.com/office/officeart/2005/8/layout/hList9"/>
    <dgm:cxn modelId="{F4F2A2B3-FB6C-4C11-9A47-BD4BE46B79FB}" type="presParOf" srcId="{7A31CDE4-917B-4D0E-B04A-09E3F56660B8}" destId="{0D9CDA9C-7E3F-4356-BDAF-8A60A4E71BC1}" srcOrd="2" destOrd="0" presId="urn:microsoft.com/office/officeart/2005/8/layout/hList9"/>
    <dgm:cxn modelId="{86F53675-194F-4949-818B-A8FA3F0D7E86}" type="presParOf" srcId="{0D9CDA9C-7E3F-4356-BDAF-8A60A4E71BC1}" destId="{80BF2903-DC02-4BE8-83B3-935B5EF46A37}" srcOrd="0" destOrd="0" presId="urn:microsoft.com/office/officeart/2005/8/layout/hList9"/>
    <dgm:cxn modelId="{86BC2135-9618-41B7-90EB-3DF409C933A7}" type="presParOf" srcId="{0D9CDA9C-7E3F-4356-BDAF-8A60A4E71BC1}" destId="{9F2B536E-06BB-41E4-8C21-88CE3E68CC64}" srcOrd="1" destOrd="0" presId="urn:microsoft.com/office/officeart/2005/8/layout/hList9"/>
    <dgm:cxn modelId="{CD386760-CC42-4E9F-8ECD-F2BE4A404621}" type="presParOf" srcId="{7A31CDE4-917B-4D0E-B04A-09E3F56660B8}" destId="{7C6BBFBB-DD56-4195-AB0A-5EA61628ECCD}" srcOrd="3" destOrd="0" presId="urn:microsoft.com/office/officeart/2005/8/layout/hList9"/>
    <dgm:cxn modelId="{C685D628-6074-475E-AA6A-0FDC968CBDF6}" type="presParOf" srcId="{7C6BBFBB-DD56-4195-AB0A-5EA61628ECCD}" destId="{CC6A8202-14A8-4977-8C85-D745C392CB0E}" srcOrd="0" destOrd="0" presId="urn:microsoft.com/office/officeart/2005/8/layout/hList9"/>
    <dgm:cxn modelId="{EDE2F225-E1C1-4F66-8EF1-9AFE71C2A698}" type="presParOf" srcId="{7C6BBFBB-DD56-4195-AB0A-5EA61628ECCD}" destId="{C413E14A-FEAF-4CB7-BD12-FE6AA3AE77F6}" srcOrd="1" destOrd="0" presId="urn:microsoft.com/office/officeart/2005/8/layout/hList9"/>
    <dgm:cxn modelId="{0BE9F01A-4330-4340-B6F6-A4F8204EEF8A}" type="presParOf" srcId="{2F7F58F9-11E4-4AFF-8C4B-0E7E1B0629B3}" destId="{FE1BE1DB-9ABD-4FE0-842A-608C6CA6F755}" srcOrd="7" destOrd="0" presId="urn:microsoft.com/office/officeart/2005/8/layout/hList9"/>
    <dgm:cxn modelId="{402C5DAF-38F0-4523-816B-23F7D1196F0E}" type="presParOf" srcId="{2F7F58F9-11E4-4AFF-8C4B-0E7E1B0629B3}" destId="{E78274AB-04FB-404E-9990-9EEE718E27F3}" srcOrd="8" destOrd="0" presId="urn:microsoft.com/office/officeart/2005/8/layout/hList9"/>
    <dgm:cxn modelId="{A091EE36-BD9D-4874-A826-C90036332834}" type="presParOf" srcId="{2F7F58F9-11E4-4AFF-8C4B-0E7E1B0629B3}" destId="{699CB94D-F8E1-4D66-B653-EC0ED89E9EF1}" srcOrd="9" destOrd="0" presId="urn:microsoft.com/office/officeart/2005/8/layout/hList9"/>
    <dgm:cxn modelId="{57CFEB79-6AE6-43CF-8A04-7A6F67A6C181}" type="presParOf" srcId="{2F7F58F9-11E4-4AFF-8C4B-0E7E1B0629B3}" destId="{02F25DA0-1257-4AA8-8798-67AE365FA27A}" srcOrd="10" destOrd="0" presId="urn:microsoft.com/office/officeart/2005/8/layout/hList9"/>
    <dgm:cxn modelId="{67D43CB0-BDA4-4DF0-A0B1-0FFD42A99A36}" type="presParOf" srcId="{2F7F58F9-11E4-4AFF-8C4B-0E7E1B0629B3}" destId="{73E82B6A-7B7D-4304-A1B0-B4A555438CBA}" srcOrd="11" destOrd="0" presId="urn:microsoft.com/office/officeart/2005/8/layout/hList9"/>
    <dgm:cxn modelId="{D67E8A04-E34F-4A27-8E50-1EA48D9BDEF2}" type="presParOf" srcId="{73E82B6A-7B7D-4304-A1B0-B4A555438CBA}" destId="{D58C3469-F62E-4DF2-BA0F-CF4D3FAD707A}" srcOrd="0" destOrd="0" presId="urn:microsoft.com/office/officeart/2005/8/layout/hList9"/>
    <dgm:cxn modelId="{5315AB29-55A5-4FDE-9BEF-C7257D6AD843}" type="presParOf" srcId="{73E82B6A-7B7D-4304-A1B0-B4A555438CBA}" destId="{9257A954-109E-4D89-9DCE-C94CD6C42EE4}" srcOrd="1" destOrd="0" presId="urn:microsoft.com/office/officeart/2005/8/layout/hList9"/>
    <dgm:cxn modelId="{31B9FA00-ADAD-4420-892B-34F8BBB0B111}" type="presParOf" srcId="{9257A954-109E-4D89-9DCE-C94CD6C42EE4}" destId="{3FA88AE0-845E-4CB9-8ED8-20FBF0788A68}" srcOrd="0" destOrd="0" presId="urn:microsoft.com/office/officeart/2005/8/layout/hList9"/>
    <dgm:cxn modelId="{EDD340A1-AD5F-42EF-A94A-BFCB355BC9F2}" type="presParOf" srcId="{9257A954-109E-4D89-9DCE-C94CD6C42EE4}" destId="{AD12BF31-3818-43BC-9844-581477B96DBA}" srcOrd="1" destOrd="0" presId="urn:microsoft.com/office/officeart/2005/8/layout/hList9"/>
    <dgm:cxn modelId="{A92AB96F-43B7-4B72-8C97-0B98633E305D}" type="presParOf" srcId="{73E82B6A-7B7D-4304-A1B0-B4A555438CBA}" destId="{71875128-65A4-421A-B593-3E2C98132784}" srcOrd="2" destOrd="0" presId="urn:microsoft.com/office/officeart/2005/8/layout/hList9"/>
    <dgm:cxn modelId="{48C0A720-032C-40CC-9B93-8BB84267B0AB}" type="presParOf" srcId="{71875128-65A4-421A-B593-3E2C98132784}" destId="{200BA423-61A1-441C-A5E6-3C34D6CCBCBB}" srcOrd="0" destOrd="0" presId="urn:microsoft.com/office/officeart/2005/8/layout/hList9"/>
    <dgm:cxn modelId="{7CD425E5-3BD6-4586-9EAE-1243374073B7}" type="presParOf" srcId="{71875128-65A4-421A-B593-3E2C98132784}" destId="{BE2462E4-E33E-4B34-8DD7-88AB7236EAD7}" srcOrd="1" destOrd="0" presId="urn:microsoft.com/office/officeart/2005/8/layout/hList9"/>
    <dgm:cxn modelId="{A7DD8950-69FC-4127-9EE5-C75DD65EDEB2}" type="presParOf" srcId="{73E82B6A-7B7D-4304-A1B0-B4A555438CBA}" destId="{99861F8F-1527-4B89-98CB-F06C7051931C}" srcOrd="3" destOrd="0" presId="urn:microsoft.com/office/officeart/2005/8/layout/hList9"/>
    <dgm:cxn modelId="{7051FCCE-FB3C-44FF-836C-390DEEC2B392}" type="presParOf" srcId="{99861F8F-1527-4B89-98CB-F06C7051931C}" destId="{8D9221DE-C76B-45C6-8C2D-2D2705A8DE3D}" srcOrd="0" destOrd="0" presId="urn:microsoft.com/office/officeart/2005/8/layout/hList9"/>
    <dgm:cxn modelId="{62D58051-035A-4012-87E8-DC1AAC61CA2C}" type="presParOf" srcId="{99861F8F-1527-4B89-98CB-F06C7051931C}" destId="{A06B0887-B156-40F9-B744-147FE825E773}" srcOrd="1" destOrd="0" presId="urn:microsoft.com/office/officeart/2005/8/layout/hList9"/>
    <dgm:cxn modelId="{CCAD3DCC-BB9D-4C8B-B1BE-3ED1521C58AD}" type="presParOf" srcId="{2F7F58F9-11E4-4AFF-8C4B-0E7E1B0629B3}" destId="{FBB53588-4AB2-478E-AF4E-6B8266730B32}" srcOrd="12" destOrd="0" presId="urn:microsoft.com/office/officeart/2005/8/layout/hList9"/>
    <dgm:cxn modelId="{6BD6FFEE-86DD-4820-88D9-F2542B98491F}" type="presParOf" srcId="{2F7F58F9-11E4-4AFF-8C4B-0E7E1B0629B3}" destId="{93174BF1-B958-4AAB-877D-0029D6634CF4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B35AF0-D7CC-4E25-BC2E-5F060BFFD92C}" type="doc">
      <dgm:prSet loTypeId="urn:microsoft.com/office/officeart/2005/8/layout/balance1" loCatId="relationship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92E14C17-E45F-4BD9-8E45-BB1405710F76}">
      <dgm:prSet phldrT="[Tekst]" custT="1"/>
      <dgm:spPr/>
      <dgm:t>
        <a:bodyPr/>
        <a:lstStyle/>
        <a:p>
          <a:r>
            <a:rPr lang="hr-HR" sz="36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glavni</a:t>
          </a:r>
        </a:p>
      </dgm:t>
    </dgm:pt>
    <dgm:pt modelId="{B5A29176-7627-46C5-9D08-EA3A11610D7E}" type="parTrans" cxnId="{69C551CF-EDBD-46FA-A7B2-501F8F7452D9}">
      <dgm:prSet/>
      <dgm:spPr/>
      <dgm:t>
        <a:bodyPr/>
        <a:lstStyle/>
        <a:p>
          <a:endParaRPr lang="hr-HR"/>
        </a:p>
      </dgm:t>
    </dgm:pt>
    <dgm:pt modelId="{973319EB-8D37-4B72-872D-B96561EF6196}" type="sibTrans" cxnId="{69C551CF-EDBD-46FA-A7B2-501F8F7452D9}">
      <dgm:prSet/>
      <dgm:spPr/>
      <dgm:t>
        <a:bodyPr/>
        <a:lstStyle/>
        <a:p>
          <a:endParaRPr lang="hr-HR"/>
        </a:p>
      </dgm:t>
    </dgm:pt>
    <dgm:pt modelId="{55AFE411-C583-4B94-82B7-90898976B0BE}">
      <dgm:prSet phldrT="[Tekst]" custT="1"/>
      <dgm:spPr/>
      <dgm:t>
        <a:bodyPr/>
        <a:lstStyle/>
        <a:p>
          <a:r>
            <a:rPr lang="hr-HR" sz="1800" dirty="0"/>
            <a:t>označavaju </a:t>
          </a:r>
          <a:r>
            <a:rPr lang="hr-HR" sz="1800" dirty="0">
              <a:latin typeface="Impact" panose="020B0806030902050204" pitchFamily="34" charset="0"/>
            </a:rPr>
            <a:t>količinu</a:t>
          </a:r>
        </a:p>
      </dgm:t>
    </dgm:pt>
    <dgm:pt modelId="{F8754845-FA15-46C7-80E8-5EE776A2EDFE}" type="parTrans" cxnId="{F188D51B-5C8D-414E-917A-E22597542331}">
      <dgm:prSet/>
      <dgm:spPr/>
      <dgm:t>
        <a:bodyPr/>
        <a:lstStyle/>
        <a:p>
          <a:endParaRPr lang="hr-HR"/>
        </a:p>
      </dgm:t>
    </dgm:pt>
    <dgm:pt modelId="{DAA85B54-8141-4F71-A0E7-8CAF2CF61C3C}" type="sibTrans" cxnId="{F188D51B-5C8D-414E-917A-E22597542331}">
      <dgm:prSet/>
      <dgm:spPr/>
      <dgm:t>
        <a:bodyPr/>
        <a:lstStyle/>
        <a:p>
          <a:endParaRPr lang="hr-HR"/>
        </a:p>
      </dgm:t>
    </dgm:pt>
    <dgm:pt modelId="{EC8CB6AD-BE3D-467D-A15B-B04F6E99F8C6}">
      <dgm:prSet phldrT="[Tekst]" custT="1"/>
      <dgm:spPr/>
      <dgm:t>
        <a:bodyPr/>
        <a:lstStyle/>
        <a:p>
          <a:r>
            <a:rPr lang="hr-HR" sz="1800" dirty="0">
              <a:latin typeface="Impact" panose="020B0806030902050204" pitchFamily="34" charset="0"/>
            </a:rPr>
            <a:t>Koliko čega ima?</a:t>
          </a:r>
        </a:p>
      </dgm:t>
    </dgm:pt>
    <dgm:pt modelId="{D2DF01D5-5733-41C4-86B3-0834562AB0F6}" type="parTrans" cxnId="{F82639BB-6555-4653-B4FE-71128E1D8449}">
      <dgm:prSet/>
      <dgm:spPr/>
      <dgm:t>
        <a:bodyPr/>
        <a:lstStyle/>
        <a:p>
          <a:endParaRPr lang="hr-HR"/>
        </a:p>
      </dgm:t>
    </dgm:pt>
    <dgm:pt modelId="{05F7C032-F66B-4B97-8212-7A8172ADED22}" type="sibTrans" cxnId="{F82639BB-6555-4653-B4FE-71128E1D8449}">
      <dgm:prSet/>
      <dgm:spPr/>
      <dgm:t>
        <a:bodyPr/>
        <a:lstStyle/>
        <a:p>
          <a:endParaRPr lang="hr-HR"/>
        </a:p>
      </dgm:t>
    </dgm:pt>
    <dgm:pt modelId="{EDDB3416-78B5-4257-BE39-71EA15BB6D6D}">
      <dgm:prSet phldrT="[Tekst]" custT="1"/>
      <dgm:spPr/>
      <dgm:t>
        <a:bodyPr/>
        <a:lstStyle/>
        <a:p>
          <a:r>
            <a:rPr lang="hr-HR" sz="36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redni</a:t>
          </a:r>
        </a:p>
      </dgm:t>
    </dgm:pt>
    <dgm:pt modelId="{09536E24-E987-4DCC-BF70-18A5E2FD15B9}" type="parTrans" cxnId="{3B121CAD-1C9E-4EE0-A8FB-ED4A1659EA1D}">
      <dgm:prSet/>
      <dgm:spPr/>
      <dgm:t>
        <a:bodyPr/>
        <a:lstStyle/>
        <a:p>
          <a:endParaRPr lang="hr-HR"/>
        </a:p>
      </dgm:t>
    </dgm:pt>
    <dgm:pt modelId="{53211628-BFB1-4ABD-857E-FC610B0E4C2A}" type="sibTrans" cxnId="{3B121CAD-1C9E-4EE0-A8FB-ED4A1659EA1D}">
      <dgm:prSet/>
      <dgm:spPr/>
      <dgm:t>
        <a:bodyPr/>
        <a:lstStyle/>
        <a:p>
          <a:endParaRPr lang="hr-HR"/>
        </a:p>
      </dgm:t>
    </dgm:pt>
    <dgm:pt modelId="{C3381C54-4137-4F45-A009-5F805DE191F6}">
      <dgm:prSet phldrT="[Tekst]" custT="1"/>
      <dgm:spPr/>
      <dgm:t>
        <a:bodyPr/>
        <a:lstStyle/>
        <a:p>
          <a:r>
            <a:rPr lang="hr-HR" sz="1800" dirty="0"/>
            <a:t>označavaju </a:t>
          </a:r>
          <a:r>
            <a:rPr lang="hr-HR" sz="1800" dirty="0">
              <a:latin typeface="Impact" panose="020B0806030902050204" pitchFamily="34" charset="0"/>
            </a:rPr>
            <a:t>poredak</a:t>
          </a:r>
        </a:p>
      </dgm:t>
    </dgm:pt>
    <dgm:pt modelId="{5C7A67B5-BFDD-4664-AA4F-7B5259F08FDA}" type="parTrans" cxnId="{66309608-54D8-44BB-9447-6FCD905F23EF}">
      <dgm:prSet/>
      <dgm:spPr/>
      <dgm:t>
        <a:bodyPr/>
        <a:lstStyle/>
        <a:p>
          <a:endParaRPr lang="hr-HR"/>
        </a:p>
      </dgm:t>
    </dgm:pt>
    <dgm:pt modelId="{E556F861-9ACA-44E0-895F-7A6B4C403098}" type="sibTrans" cxnId="{66309608-54D8-44BB-9447-6FCD905F23EF}">
      <dgm:prSet/>
      <dgm:spPr/>
      <dgm:t>
        <a:bodyPr/>
        <a:lstStyle/>
        <a:p>
          <a:endParaRPr lang="hr-HR"/>
        </a:p>
      </dgm:t>
    </dgm:pt>
    <dgm:pt modelId="{BBFB2D83-F773-41C1-8E26-AE69F00FA7F1}">
      <dgm:prSet phldrT="[Tekst]" custT="1"/>
      <dgm:spPr/>
      <dgm:t>
        <a:bodyPr/>
        <a:lstStyle/>
        <a:p>
          <a:r>
            <a:rPr lang="hr-HR" sz="1800" dirty="0">
              <a:latin typeface="Impact" panose="020B0806030902050204" pitchFamily="34" charset="0"/>
            </a:rPr>
            <a:t>Koje je što po redu?</a:t>
          </a:r>
        </a:p>
      </dgm:t>
    </dgm:pt>
    <dgm:pt modelId="{37543BDF-0B83-41EF-83C4-ADAC29A61E8D}" type="parTrans" cxnId="{B87535A7-DC4F-4DED-98D1-73E6B4E00E63}">
      <dgm:prSet/>
      <dgm:spPr/>
      <dgm:t>
        <a:bodyPr/>
        <a:lstStyle/>
        <a:p>
          <a:endParaRPr lang="hr-HR"/>
        </a:p>
      </dgm:t>
    </dgm:pt>
    <dgm:pt modelId="{66677DA1-5FBE-4CEE-94CA-8AD31D8C7629}" type="sibTrans" cxnId="{B87535A7-DC4F-4DED-98D1-73E6B4E00E63}">
      <dgm:prSet/>
      <dgm:spPr/>
      <dgm:t>
        <a:bodyPr/>
        <a:lstStyle/>
        <a:p>
          <a:endParaRPr lang="hr-HR"/>
        </a:p>
      </dgm:t>
    </dgm:pt>
    <dgm:pt modelId="{44FCB513-6244-4EB9-8E07-AB527C13E3B3}">
      <dgm:prSet phldrT="[Tekst]" custT="1"/>
      <dgm:spPr/>
      <dgm:t>
        <a:bodyPr/>
        <a:lstStyle/>
        <a:p>
          <a:r>
            <a:rPr lang="hr-HR" sz="1800" dirty="0"/>
            <a:t>iza rednoga broja </a:t>
          </a:r>
          <a:r>
            <a:rPr lang="hr-HR" sz="1800" b="1" dirty="0"/>
            <a:t>piše se točka</a:t>
          </a:r>
        </a:p>
      </dgm:t>
    </dgm:pt>
    <dgm:pt modelId="{B0C589A7-BA45-431C-8413-78F2EC0AF60F}" type="parTrans" cxnId="{61F996CA-AA7D-4E06-8494-B24D46B759C1}">
      <dgm:prSet/>
      <dgm:spPr/>
      <dgm:t>
        <a:bodyPr/>
        <a:lstStyle/>
        <a:p>
          <a:endParaRPr lang="hr-HR"/>
        </a:p>
      </dgm:t>
    </dgm:pt>
    <dgm:pt modelId="{FC5827EA-12A4-4804-B6D0-BC95A176293C}" type="sibTrans" cxnId="{61F996CA-AA7D-4E06-8494-B24D46B759C1}">
      <dgm:prSet/>
      <dgm:spPr/>
      <dgm:t>
        <a:bodyPr/>
        <a:lstStyle/>
        <a:p>
          <a:endParaRPr lang="hr-HR"/>
        </a:p>
      </dgm:t>
    </dgm:pt>
    <dgm:pt modelId="{75ECE8B4-9C4F-4950-A663-548D9CCB9258}">
      <dgm:prSet phldrT="[Tekst]" custT="1"/>
      <dgm:spPr/>
      <dgm:t>
        <a:bodyPr/>
        <a:lstStyle/>
        <a:p>
          <a:r>
            <a:rPr lang="hr-HR" sz="1800" dirty="0"/>
            <a:t>pišu se </a:t>
          </a:r>
          <a:r>
            <a:rPr lang="hr-HR" sz="1800" b="1" dirty="0"/>
            <a:t>bez točke</a:t>
          </a:r>
        </a:p>
      </dgm:t>
    </dgm:pt>
    <dgm:pt modelId="{1689BAA7-116D-4A91-B116-6D809EB32B2A}" type="parTrans" cxnId="{700A3022-4955-45A9-B9A0-B2726D874C4C}">
      <dgm:prSet/>
      <dgm:spPr/>
      <dgm:t>
        <a:bodyPr/>
        <a:lstStyle/>
        <a:p>
          <a:endParaRPr lang="hr-HR"/>
        </a:p>
      </dgm:t>
    </dgm:pt>
    <dgm:pt modelId="{66B7CE6A-31B3-4430-A816-EC2DD4816F73}" type="sibTrans" cxnId="{700A3022-4955-45A9-B9A0-B2726D874C4C}">
      <dgm:prSet/>
      <dgm:spPr/>
      <dgm:t>
        <a:bodyPr/>
        <a:lstStyle/>
        <a:p>
          <a:endParaRPr lang="hr-HR"/>
        </a:p>
      </dgm:t>
    </dgm:pt>
    <dgm:pt modelId="{AF76D9B6-BCC2-4920-9EF8-25FA6ABBC18A}" type="pres">
      <dgm:prSet presAssocID="{8AB35AF0-D7CC-4E25-BC2E-5F060BFFD92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8590CB7-1398-4728-842C-187486486165}" type="pres">
      <dgm:prSet presAssocID="{8AB35AF0-D7CC-4E25-BC2E-5F060BFFD92C}" presName="dummyMaxCanvas" presStyleCnt="0"/>
      <dgm:spPr/>
    </dgm:pt>
    <dgm:pt modelId="{3DF614A0-ED3E-4FEC-9F3F-7D3AAEE92515}" type="pres">
      <dgm:prSet presAssocID="{8AB35AF0-D7CC-4E25-BC2E-5F060BFFD92C}" presName="parentComposite" presStyleCnt="0"/>
      <dgm:spPr/>
    </dgm:pt>
    <dgm:pt modelId="{3234A288-7197-4BFF-9EB8-9CFB5E9D79F5}" type="pres">
      <dgm:prSet presAssocID="{8AB35AF0-D7CC-4E25-BC2E-5F060BFFD92C}" presName="parent1" presStyleLbl="alignAccFollowNode1" presStyleIdx="0" presStyleCnt="4">
        <dgm:presLayoutVars>
          <dgm:chMax val="4"/>
        </dgm:presLayoutVars>
      </dgm:prSet>
      <dgm:spPr/>
    </dgm:pt>
    <dgm:pt modelId="{C8E81269-30F4-4FC4-B2B7-6355B2F7A864}" type="pres">
      <dgm:prSet presAssocID="{8AB35AF0-D7CC-4E25-BC2E-5F060BFFD92C}" presName="parent2" presStyleLbl="alignAccFollowNode1" presStyleIdx="1" presStyleCnt="4">
        <dgm:presLayoutVars>
          <dgm:chMax val="4"/>
        </dgm:presLayoutVars>
      </dgm:prSet>
      <dgm:spPr/>
    </dgm:pt>
    <dgm:pt modelId="{3ACB74E8-526C-483E-88D5-DCC4CEAE3123}" type="pres">
      <dgm:prSet presAssocID="{8AB35AF0-D7CC-4E25-BC2E-5F060BFFD92C}" presName="childrenComposite" presStyleCnt="0"/>
      <dgm:spPr/>
    </dgm:pt>
    <dgm:pt modelId="{63A8D30D-3D07-4792-BE72-33F0A49F9172}" type="pres">
      <dgm:prSet presAssocID="{8AB35AF0-D7CC-4E25-BC2E-5F060BFFD92C}" presName="dummyMaxCanvas_ChildArea" presStyleCnt="0"/>
      <dgm:spPr/>
    </dgm:pt>
    <dgm:pt modelId="{AC0BDBFC-B40A-46DF-8725-E0EAC53F09CB}" type="pres">
      <dgm:prSet presAssocID="{8AB35AF0-D7CC-4E25-BC2E-5F060BFFD92C}" presName="fulcrum" presStyleLbl="alignAccFollowNode1" presStyleIdx="2" presStyleCnt="4"/>
      <dgm:spPr/>
    </dgm:pt>
    <dgm:pt modelId="{A919A0D9-9926-43F4-AD7C-1D1EB1EF770C}" type="pres">
      <dgm:prSet presAssocID="{8AB35AF0-D7CC-4E25-BC2E-5F060BFFD92C}" presName="balance_33" presStyleLbl="alignAccFollowNode1" presStyleIdx="3" presStyleCnt="4">
        <dgm:presLayoutVars>
          <dgm:bulletEnabled val="1"/>
        </dgm:presLayoutVars>
      </dgm:prSet>
      <dgm:spPr/>
    </dgm:pt>
    <dgm:pt modelId="{13BAC006-5527-47C9-95FD-B8F0362C8982}" type="pres">
      <dgm:prSet presAssocID="{8AB35AF0-D7CC-4E25-BC2E-5F060BFFD92C}" presName="right_33_1" presStyleLbl="node1" presStyleIdx="0" presStyleCnt="6">
        <dgm:presLayoutVars>
          <dgm:bulletEnabled val="1"/>
        </dgm:presLayoutVars>
      </dgm:prSet>
      <dgm:spPr/>
    </dgm:pt>
    <dgm:pt modelId="{91521DEE-0A72-4165-BDEA-410071382169}" type="pres">
      <dgm:prSet presAssocID="{8AB35AF0-D7CC-4E25-BC2E-5F060BFFD92C}" presName="right_33_2" presStyleLbl="node1" presStyleIdx="1" presStyleCnt="6">
        <dgm:presLayoutVars>
          <dgm:bulletEnabled val="1"/>
        </dgm:presLayoutVars>
      </dgm:prSet>
      <dgm:spPr/>
    </dgm:pt>
    <dgm:pt modelId="{DC7419EE-B97E-4DC6-8116-7FF9D59B443A}" type="pres">
      <dgm:prSet presAssocID="{8AB35AF0-D7CC-4E25-BC2E-5F060BFFD92C}" presName="right_33_3" presStyleLbl="node1" presStyleIdx="2" presStyleCnt="6">
        <dgm:presLayoutVars>
          <dgm:bulletEnabled val="1"/>
        </dgm:presLayoutVars>
      </dgm:prSet>
      <dgm:spPr/>
    </dgm:pt>
    <dgm:pt modelId="{62A4D97D-0B4B-4583-BC06-C5C5FB48548F}" type="pres">
      <dgm:prSet presAssocID="{8AB35AF0-D7CC-4E25-BC2E-5F060BFFD92C}" presName="left_33_1" presStyleLbl="node1" presStyleIdx="3" presStyleCnt="6">
        <dgm:presLayoutVars>
          <dgm:bulletEnabled val="1"/>
        </dgm:presLayoutVars>
      </dgm:prSet>
      <dgm:spPr/>
    </dgm:pt>
    <dgm:pt modelId="{BFC47FA0-9D9F-4B70-9585-DE715E1154AE}" type="pres">
      <dgm:prSet presAssocID="{8AB35AF0-D7CC-4E25-BC2E-5F060BFFD92C}" presName="left_33_2" presStyleLbl="node1" presStyleIdx="4" presStyleCnt="6">
        <dgm:presLayoutVars>
          <dgm:bulletEnabled val="1"/>
        </dgm:presLayoutVars>
      </dgm:prSet>
      <dgm:spPr/>
    </dgm:pt>
    <dgm:pt modelId="{8A2C8D0E-5F35-480A-9F37-6B93F8D7468A}" type="pres">
      <dgm:prSet presAssocID="{8AB35AF0-D7CC-4E25-BC2E-5F060BFFD92C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B8C8EA03-3C1C-4877-8A72-7596B825967D}" type="presOf" srcId="{EC8CB6AD-BE3D-467D-A15B-B04F6E99F8C6}" destId="{BFC47FA0-9D9F-4B70-9585-DE715E1154AE}" srcOrd="0" destOrd="0" presId="urn:microsoft.com/office/officeart/2005/8/layout/balance1"/>
    <dgm:cxn modelId="{66309608-54D8-44BB-9447-6FCD905F23EF}" srcId="{EDDB3416-78B5-4257-BE39-71EA15BB6D6D}" destId="{C3381C54-4137-4F45-A009-5F805DE191F6}" srcOrd="0" destOrd="0" parTransId="{5C7A67B5-BFDD-4664-AA4F-7B5259F08FDA}" sibTransId="{E556F861-9ACA-44E0-895F-7A6B4C403098}"/>
    <dgm:cxn modelId="{F188D51B-5C8D-414E-917A-E22597542331}" srcId="{92E14C17-E45F-4BD9-8E45-BB1405710F76}" destId="{55AFE411-C583-4B94-82B7-90898976B0BE}" srcOrd="0" destOrd="0" parTransId="{F8754845-FA15-46C7-80E8-5EE776A2EDFE}" sibTransId="{DAA85B54-8141-4F71-A0E7-8CAF2CF61C3C}"/>
    <dgm:cxn modelId="{700A3022-4955-45A9-B9A0-B2726D874C4C}" srcId="{92E14C17-E45F-4BD9-8E45-BB1405710F76}" destId="{75ECE8B4-9C4F-4950-A663-548D9CCB9258}" srcOrd="2" destOrd="0" parTransId="{1689BAA7-116D-4A91-B116-6D809EB32B2A}" sibTransId="{66B7CE6A-31B3-4430-A816-EC2DD4816F73}"/>
    <dgm:cxn modelId="{D13FFC28-B205-49F6-9D43-78FD301A4852}" type="presOf" srcId="{92E14C17-E45F-4BD9-8E45-BB1405710F76}" destId="{3234A288-7197-4BFF-9EB8-9CFB5E9D79F5}" srcOrd="0" destOrd="0" presId="urn:microsoft.com/office/officeart/2005/8/layout/balance1"/>
    <dgm:cxn modelId="{076B2361-3A2B-4296-AA0E-12883EED2653}" type="presOf" srcId="{EDDB3416-78B5-4257-BE39-71EA15BB6D6D}" destId="{C8E81269-30F4-4FC4-B2B7-6355B2F7A864}" srcOrd="0" destOrd="0" presId="urn:microsoft.com/office/officeart/2005/8/layout/balance1"/>
    <dgm:cxn modelId="{B444FF62-F894-469E-8E3C-440CB30C4091}" type="presOf" srcId="{75ECE8B4-9C4F-4950-A663-548D9CCB9258}" destId="{8A2C8D0E-5F35-480A-9F37-6B93F8D7468A}" srcOrd="0" destOrd="0" presId="urn:microsoft.com/office/officeart/2005/8/layout/balance1"/>
    <dgm:cxn modelId="{A73D3E55-3528-42AF-8284-896AEBE0EBA9}" type="presOf" srcId="{55AFE411-C583-4B94-82B7-90898976B0BE}" destId="{62A4D97D-0B4B-4583-BC06-C5C5FB48548F}" srcOrd="0" destOrd="0" presId="urn:microsoft.com/office/officeart/2005/8/layout/balance1"/>
    <dgm:cxn modelId="{BC37CF59-9D16-4DEF-B789-AFF4F2F6F723}" type="presOf" srcId="{C3381C54-4137-4F45-A009-5F805DE191F6}" destId="{13BAC006-5527-47C9-95FD-B8F0362C8982}" srcOrd="0" destOrd="0" presId="urn:microsoft.com/office/officeart/2005/8/layout/balance1"/>
    <dgm:cxn modelId="{74FAA37A-5321-43D3-A604-109547C8B5E3}" type="presOf" srcId="{44FCB513-6244-4EB9-8E07-AB527C13E3B3}" destId="{DC7419EE-B97E-4DC6-8116-7FF9D59B443A}" srcOrd="0" destOrd="0" presId="urn:microsoft.com/office/officeart/2005/8/layout/balance1"/>
    <dgm:cxn modelId="{005A2FA3-23F3-45AC-A17E-56FDFD8ED5FA}" type="presOf" srcId="{BBFB2D83-F773-41C1-8E26-AE69F00FA7F1}" destId="{91521DEE-0A72-4165-BDEA-410071382169}" srcOrd="0" destOrd="0" presId="urn:microsoft.com/office/officeart/2005/8/layout/balance1"/>
    <dgm:cxn modelId="{B87535A7-DC4F-4DED-98D1-73E6B4E00E63}" srcId="{EDDB3416-78B5-4257-BE39-71EA15BB6D6D}" destId="{BBFB2D83-F773-41C1-8E26-AE69F00FA7F1}" srcOrd="1" destOrd="0" parTransId="{37543BDF-0B83-41EF-83C4-ADAC29A61E8D}" sibTransId="{66677DA1-5FBE-4CEE-94CA-8AD31D8C7629}"/>
    <dgm:cxn modelId="{3B121CAD-1C9E-4EE0-A8FB-ED4A1659EA1D}" srcId="{8AB35AF0-D7CC-4E25-BC2E-5F060BFFD92C}" destId="{EDDB3416-78B5-4257-BE39-71EA15BB6D6D}" srcOrd="1" destOrd="0" parTransId="{09536E24-E987-4DCC-BF70-18A5E2FD15B9}" sibTransId="{53211628-BFB1-4ABD-857E-FC610B0E4C2A}"/>
    <dgm:cxn modelId="{F82639BB-6555-4653-B4FE-71128E1D8449}" srcId="{92E14C17-E45F-4BD9-8E45-BB1405710F76}" destId="{EC8CB6AD-BE3D-467D-A15B-B04F6E99F8C6}" srcOrd="1" destOrd="0" parTransId="{D2DF01D5-5733-41C4-86B3-0834562AB0F6}" sibTransId="{05F7C032-F66B-4B97-8212-7A8172ADED22}"/>
    <dgm:cxn modelId="{61F996CA-AA7D-4E06-8494-B24D46B759C1}" srcId="{EDDB3416-78B5-4257-BE39-71EA15BB6D6D}" destId="{44FCB513-6244-4EB9-8E07-AB527C13E3B3}" srcOrd="2" destOrd="0" parTransId="{B0C589A7-BA45-431C-8413-78F2EC0AF60F}" sibTransId="{FC5827EA-12A4-4804-B6D0-BC95A176293C}"/>
    <dgm:cxn modelId="{69C551CF-EDBD-46FA-A7B2-501F8F7452D9}" srcId="{8AB35AF0-D7CC-4E25-BC2E-5F060BFFD92C}" destId="{92E14C17-E45F-4BD9-8E45-BB1405710F76}" srcOrd="0" destOrd="0" parTransId="{B5A29176-7627-46C5-9D08-EA3A11610D7E}" sibTransId="{973319EB-8D37-4B72-872D-B96561EF6196}"/>
    <dgm:cxn modelId="{5DCACFFE-6AF5-487C-805D-8B226290A7E4}" type="presOf" srcId="{8AB35AF0-D7CC-4E25-BC2E-5F060BFFD92C}" destId="{AF76D9B6-BCC2-4920-9EF8-25FA6ABBC18A}" srcOrd="0" destOrd="0" presId="urn:microsoft.com/office/officeart/2005/8/layout/balance1"/>
    <dgm:cxn modelId="{AAEAEB8E-A062-43E9-944C-CCDD7F2400E2}" type="presParOf" srcId="{AF76D9B6-BCC2-4920-9EF8-25FA6ABBC18A}" destId="{B8590CB7-1398-4728-842C-187486486165}" srcOrd="0" destOrd="0" presId="urn:microsoft.com/office/officeart/2005/8/layout/balance1"/>
    <dgm:cxn modelId="{526A06CB-A743-4396-BAFF-F9E973038F8F}" type="presParOf" srcId="{AF76D9B6-BCC2-4920-9EF8-25FA6ABBC18A}" destId="{3DF614A0-ED3E-4FEC-9F3F-7D3AAEE92515}" srcOrd="1" destOrd="0" presId="urn:microsoft.com/office/officeart/2005/8/layout/balance1"/>
    <dgm:cxn modelId="{D61C78AB-F9FB-4D4D-A8BD-0DEA7747CAB5}" type="presParOf" srcId="{3DF614A0-ED3E-4FEC-9F3F-7D3AAEE92515}" destId="{3234A288-7197-4BFF-9EB8-9CFB5E9D79F5}" srcOrd="0" destOrd="0" presId="urn:microsoft.com/office/officeart/2005/8/layout/balance1"/>
    <dgm:cxn modelId="{4A3755F7-1FCE-42EC-9509-9D14E82C19EF}" type="presParOf" srcId="{3DF614A0-ED3E-4FEC-9F3F-7D3AAEE92515}" destId="{C8E81269-30F4-4FC4-B2B7-6355B2F7A864}" srcOrd="1" destOrd="0" presId="urn:microsoft.com/office/officeart/2005/8/layout/balance1"/>
    <dgm:cxn modelId="{6D0D1B61-1386-4F54-A116-436CD6DA7B29}" type="presParOf" srcId="{AF76D9B6-BCC2-4920-9EF8-25FA6ABBC18A}" destId="{3ACB74E8-526C-483E-88D5-DCC4CEAE3123}" srcOrd="2" destOrd="0" presId="urn:microsoft.com/office/officeart/2005/8/layout/balance1"/>
    <dgm:cxn modelId="{84547463-7B14-49F2-B936-4636A2977319}" type="presParOf" srcId="{3ACB74E8-526C-483E-88D5-DCC4CEAE3123}" destId="{63A8D30D-3D07-4792-BE72-33F0A49F9172}" srcOrd="0" destOrd="0" presId="urn:microsoft.com/office/officeart/2005/8/layout/balance1"/>
    <dgm:cxn modelId="{B9F69BBF-C3C0-4553-A4C0-5021B4C2A09B}" type="presParOf" srcId="{3ACB74E8-526C-483E-88D5-DCC4CEAE3123}" destId="{AC0BDBFC-B40A-46DF-8725-E0EAC53F09CB}" srcOrd="1" destOrd="0" presId="urn:microsoft.com/office/officeart/2005/8/layout/balance1"/>
    <dgm:cxn modelId="{79A35B60-2E64-47C6-AF5B-4491CFD5EDD2}" type="presParOf" srcId="{3ACB74E8-526C-483E-88D5-DCC4CEAE3123}" destId="{A919A0D9-9926-43F4-AD7C-1D1EB1EF770C}" srcOrd="2" destOrd="0" presId="urn:microsoft.com/office/officeart/2005/8/layout/balance1"/>
    <dgm:cxn modelId="{A73054EC-7761-49AA-99F7-A1E7A93F788C}" type="presParOf" srcId="{3ACB74E8-526C-483E-88D5-DCC4CEAE3123}" destId="{13BAC006-5527-47C9-95FD-B8F0362C8982}" srcOrd="3" destOrd="0" presId="urn:microsoft.com/office/officeart/2005/8/layout/balance1"/>
    <dgm:cxn modelId="{BA6140B1-6657-430C-8957-A0B50CB22C78}" type="presParOf" srcId="{3ACB74E8-526C-483E-88D5-DCC4CEAE3123}" destId="{91521DEE-0A72-4165-BDEA-410071382169}" srcOrd="4" destOrd="0" presId="urn:microsoft.com/office/officeart/2005/8/layout/balance1"/>
    <dgm:cxn modelId="{DF0CF51B-3DB8-43E6-B636-B4CDC21086EE}" type="presParOf" srcId="{3ACB74E8-526C-483E-88D5-DCC4CEAE3123}" destId="{DC7419EE-B97E-4DC6-8116-7FF9D59B443A}" srcOrd="5" destOrd="0" presId="urn:microsoft.com/office/officeart/2005/8/layout/balance1"/>
    <dgm:cxn modelId="{49CD40AE-FAA2-4F9F-95AB-CDACB16EF51F}" type="presParOf" srcId="{3ACB74E8-526C-483E-88D5-DCC4CEAE3123}" destId="{62A4D97D-0B4B-4583-BC06-C5C5FB48548F}" srcOrd="6" destOrd="0" presId="urn:microsoft.com/office/officeart/2005/8/layout/balance1"/>
    <dgm:cxn modelId="{20B5DB84-61B9-465F-BD94-44D308DD9E2C}" type="presParOf" srcId="{3ACB74E8-526C-483E-88D5-DCC4CEAE3123}" destId="{BFC47FA0-9D9F-4B70-9585-DE715E1154AE}" srcOrd="7" destOrd="0" presId="urn:microsoft.com/office/officeart/2005/8/layout/balance1"/>
    <dgm:cxn modelId="{E8DEBD9B-AF61-426C-9559-E1A0363EA179}" type="presParOf" srcId="{3ACB74E8-526C-483E-88D5-DCC4CEAE3123}" destId="{8A2C8D0E-5F35-480A-9F37-6B93F8D7468A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5E3256-3436-4660-AFE0-5AD5006A438D}" type="doc">
      <dgm:prSet loTypeId="urn:microsoft.com/office/officeart/2008/layout/SquareAccent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C83C6C2C-5539-4A0B-B7AE-E2A3040B0BE8}">
      <dgm:prSet phldrT="[Tekst]" custT="1"/>
      <dgm:spPr/>
      <dgm:t>
        <a:bodyPr/>
        <a:lstStyle/>
        <a:p>
          <a:r>
            <a:rPr lang="hr-HR" sz="1800">
              <a:latin typeface="Impact" panose="020B0806030902050204" pitchFamily="34" charset="0"/>
            </a:rPr>
            <a:t>glavni brojevi</a:t>
          </a:r>
          <a:endParaRPr lang="hr-HR" sz="1800" dirty="0">
            <a:latin typeface="Impact" panose="020B0806030902050204" pitchFamily="34" charset="0"/>
          </a:endParaRPr>
        </a:p>
      </dgm:t>
    </dgm:pt>
    <dgm:pt modelId="{ECAAA9E7-A652-4265-A96C-E02D747806C9}" type="parTrans" cxnId="{28D25FB4-88E5-47DF-8721-993DEC247BDD}">
      <dgm:prSet/>
      <dgm:spPr/>
      <dgm:t>
        <a:bodyPr/>
        <a:lstStyle/>
        <a:p>
          <a:endParaRPr lang="hr-HR"/>
        </a:p>
      </dgm:t>
    </dgm:pt>
    <dgm:pt modelId="{917886FB-05E8-4654-BCE2-AEFFE395AEFA}" type="sibTrans" cxnId="{28D25FB4-88E5-47DF-8721-993DEC247BDD}">
      <dgm:prSet/>
      <dgm:spPr/>
      <dgm:t>
        <a:bodyPr/>
        <a:lstStyle/>
        <a:p>
          <a:endParaRPr lang="hr-HR"/>
        </a:p>
      </dgm:t>
    </dgm:pt>
    <dgm:pt modelId="{0C399E44-59E1-41F9-80A5-D301EA953564}">
      <dgm:prSet phldrT="[Tekst]" custT="1"/>
      <dgm:spPr/>
      <dgm:t>
        <a:bodyPr/>
        <a:lstStyle/>
        <a:p>
          <a:r>
            <a:rPr lang="hr-HR" sz="1800" i="1" dirty="0"/>
            <a:t>dva (2)</a:t>
          </a:r>
        </a:p>
      </dgm:t>
    </dgm:pt>
    <dgm:pt modelId="{D5FDCED3-1284-472E-8318-FB2312B84BCD}" type="parTrans" cxnId="{DE1AECEF-7C50-4BB8-90AF-0DA8BA439CB3}">
      <dgm:prSet/>
      <dgm:spPr/>
      <dgm:t>
        <a:bodyPr/>
        <a:lstStyle/>
        <a:p>
          <a:endParaRPr lang="hr-HR"/>
        </a:p>
      </dgm:t>
    </dgm:pt>
    <dgm:pt modelId="{9C7CD9F0-4AD1-4CFB-9511-139CB6939D02}" type="sibTrans" cxnId="{DE1AECEF-7C50-4BB8-90AF-0DA8BA439CB3}">
      <dgm:prSet/>
      <dgm:spPr/>
      <dgm:t>
        <a:bodyPr/>
        <a:lstStyle/>
        <a:p>
          <a:endParaRPr lang="hr-HR"/>
        </a:p>
      </dgm:t>
    </dgm:pt>
    <dgm:pt modelId="{3BCB58D1-2DC1-4823-A7DF-C66D84FB01F5}">
      <dgm:prSet phldrT="[Tekst]" custT="1"/>
      <dgm:spPr/>
      <dgm:t>
        <a:bodyPr/>
        <a:lstStyle/>
        <a:p>
          <a:r>
            <a:rPr lang="hr-HR" sz="1800" i="1" dirty="0"/>
            <a:t>devet (9)</a:t>
          </a:r>
        </a:p>
      </dgm:t>
    </dgm:pt>
    <dgm:pt modelId="{132B8472-33E1-49DD-8E0A-1D7B3DA18274}" type="parTrans" cxnId="{5D53C383-A697-4D99-BFA9-5CE1555B5AF8}">
      <dgm:prSet/>
      <dgm:spPr/>
      <dgm:t>
        <a:bodyPr/>
        <a:lstStyle/>
        <a:p>
          <a:endParaRPr lang="hr-HR"/>
        </a:p>
      </dgm:t>
    </dgm:pt>
    <dgm:pt modelId="{D821805D-5635-4A9C-AE30-DE46B810F968}" type="sibTrans" cxnId="{5D53C383-A697-4D99-BFA9-5CE1555B5AF8}">
      <dgm:prSet/>
      <dgm:spPr/>
      <dgm:t>
        <a:bodyPr/>
        <a:lstStyle/>
        <a:p>
          <a:endParaRPr lang="hr-HR"/>
        </a:p>
      </dgm:t>
    </dgm:pt>
    <dgm:pt modelId="{67FF7A63-2C6F-480A-8859-EDC6E9DD421D}">
      <dgm:prSet phldrT="[Tekst]" custT="1"/>
      <dgm:spPr/>
      <dgm:t>
        <a:bodyPr/>
        <a:lstStyle/>
        <a:p>
          <a:r>
            <a:rPr lang="hr-HR" sz="1800" i="1" dirty="0"/>
            <a:t>tristo dvadeset tri (323)</a:t>
          </a:r>
        </a:p>
      </dgm:t>
    </dgm:pt>
    <dgm:pt modelId="{9CB5F98E-F565-4427-883C-9DA0ACFBD605}" type="parTrans" cxnId="{1EBC751A-2F8E-4FE2-A69E-08F136D2CFF3}">
      <dgm:prSet/>
      <dgm:spPr/>
      <dgm:t>
        <a:bodyPr/>
        <a:lstStyle/>
        <a:p>
          <a:endParaRPr lang="hr-HR"/>
        </a:p>
      </dgm:t>
    </dgm:pt>
    <dgm:pt modelId="{4F0392BC-31F5-46F9-8CFE-1C1D63D37F7E}" type="sibTrans" cxnId="{1EBC751A-2F8E-4FE2-A69E-08F136D2CFF3}">
      <dgm:prSet/>
      <dgm:spPr/>
      <dgm:t>
        <a:bodyPr/>
        <a:lstStyle/>
        <a:p>
          <a:endParaRPr lang="hr-HR"/>
        </a:p>
      </dgm:t>
    </dgm:pt>
    <dgm:pt modelId="{9A06023B-F4D7-4B00-9A17-76001085A311}">
      <dgm:prSet phldrT="[Tekst]" custT="1"/>
      <dgm:spPr/>
      <dgm:t>
        <a:bodyPr/>
        <a:lstStyle/>
        <a:p>
          <a:r>
            <a:rPr lang="hr-HR" sz="1800">
              <a:latin typeface="Impact" panose="020B0806030902050204" pitchFamily="34" charset="0"/>
            </a:rPr>
            <a:t>redni brojevi</a:t>
          </a:r>
          <a:endParaRPr lang="hr-HR" sz="1800" dirty="0">
            <a:latin typeface="Impact" panose="020B0806030902050204" pitchFamily="34" charset="0"/>
          </a:endParaRPr>
        </a:p>
      </dgm:t>
    </dgm:pt>
    <dgm:pt modelId="{5461F86B-751C-4DEE-86C4-4E153A0A65B2}" type="parTrans" cxnId="{F1DF9C74-B70F-4CBA-AB9E-A4AE02E510D1}">
      <dgm:prSet/>
      <dgm:spPr/>
      <dgm:t>
        <a:bodyPr/>
        <a:lstStyle/>
        <a:p>
          <a:endParaRPr lang="hr-HR"/>
        </a:p>
      </dgm:t>
    </dgm:pt>
    <dgm:pt modelId="{22F782F0-4219-4FB4-9B4F-7BB68B3DD3F9}" type="sibTrans" cxnId="{F1DF9C74-B70F-4CBA-AB9E-A4AE02E510D1}">
      <dgm:prSet/>
      <dgm:spPr/>
      <dgm:t>
        <a:bodyPr/>
        <a:lstStyle/>
        <a:p>
          <a:endParaRPr lang="hr-HR"/>
        </a:p>
      </dgm:t>
    </dgm:pt>
    <dgm:pt modelId="{38E729AC-5D57-44AA-BF56-00FA338E7057}">
      <dgm:prSet phldrT="[Tekst]" custT="1"/>
      <dgm:spPr/>
      <dgm:t>
        <a:bodyPr/>
        <a:lstStyle/>
        <a:p>
          <a:r>
            <a:rPr lang="hr-HR" sz="1800" i="1" dirty="0"/>
            <a:t>drugi (2.)</a:t>
          </a:r>
        </a:p>
      </dgm:t>
    </dgm:pt>
    <dgm:pt modelId="{DFE0A5BF-392A-435B-A957-EFE8F877021D}" type="parTrans" cxnId="{DF570474-E6EF-4ED1-9FD3-ED52373DFC96}">
      <dgm:prSet/>
      <dgm:spPr/>
      <dgm:t>
        <a:bodyPr/>
        <a:lstStyle/>
        <a:p>
          <a:endParaRPr lang="hr-HR"/>
        </a:p>
      </dgm:t>
    </dgm:pt>
    <dgm:pt modelId="{0EC09732-ED45-431D-B86E-62B78B85766A}" type="sibTrans" cxnId="{DF570474-E6EF-4ED1-9FD3-ED52373DFC96}">
      <dgm:prSet/>
      <dgm:spPr/>
      <dgm:t>
        <a:bodyPr/>
        <a:lstStyle/>
        <a:p>
          <a:endParaRPr lang="hr-HR"/>
        </a:p>
      </dgm:t>
    </dgm:pt>
    <dgm:pt modelId="{C6D8B2C4-E2D7-4BE6-BE46-D8E3E4F6FA1E}">
      <dgm:prSet phldrT="[Tekst]" custT="1"/>
      <dgm:spPr/>
      <dgm:t>
        <a:bodyPr/>
        <a:lstStyle/>
        <a:p>
          <a:r>
            <a:rPr lang="hr-HR" sz="1800" i="1" dirty="0"/>
            <a:t>deveti (9.)</a:t>
          </a:r>
        </a:p>
      </dgm:t>
    </dgm:pt>
    <dgm:pt modelId="{C0CA0B84-F525-44BC-B83B-4FA22151129F}" type="parTrans" cxnId="{A695E698-0A33-4E85-A95D-26549D0C78A3}">
      <dgm:prSet/>
      <dgm:spPr/>
      <dgm:t>
        <a:bodyPr/>
        <a:lstStyle/>
        <a:p>
          <a:endParaRPr lang="hr-HR"/>
        </a:p>
      </dgm:t>
    </dgm:pt>
    <dgm:pt modelId="{B60757FA-A88D-45FC-8801-194C73BE5111}" type="sibTrans" cxnId="{A695E698-0A33-4E85-A95D-26549D0C78A3}">
      <dgm:prSet/>
      <dgm:spPr/>
      <dgm:t>
        <a:bodyPr/>
        <a:lstStyle/>
        <a:p>
          <a:endParaRPr lang="hr-HR"/>
        </a:p>
      </dgm:t>
    </dgm:pt>
    <dgm:pt modelId="{255704DA-CE5B-491D-8B63-CBAA6816207F}">
      <dgm:prSet phldrT="[Tekst]" custT="1"/>
      <dgm:spPr/>
      <dgm:t>
        <a:bodyPr/>
        <a:lstStyle/>
        <a:p>
          <a:r>
            <a:rPr lang="hr-HR" sz="1800" i="1" dirty="0"/>
            <a:t>tristo dvadeset treći (323.)</a:t>
          </a:r>
        </a:p>
      </dgm:t>
    </dgm:pt>
    <dgm:pt modelId="{84FF6C4C-0DA6-42F7-8916-3D3809669935}" type="parTrans" cxnId="{A6A71D54-E8A7-4688-B182-8485D20A59A4}">
      <dgm:prSet/>
      <dgm:spPr/>
      <dgm:t>
        <a:bodyPr/>
        <a:lstStyle/>
        <a:p>
          <a:endParaRPr lang="hr-HR"/>
        </a:p>
      </dgm:t>
    </dgm:pt>
    <dgm:pt modelId="{B69761D2-01C7-4F09-B9EE-25783B68DB2C}" type="sibTrans" cxnId="{A6A71D54-E8A7-4688-B182-8485D20A59A4}">
      <dgm:prSet/>
      <dgm:spPr/>
      <dgm:t>
        <a:bodyPr/>
        <a:lstStyle/>
        <a:p>
          <a:endParaRPr lang="hr-HR"/>
        </a:p>
      </dgm:t>
    </dgm:pt>
    <dgm:pt modelId="{3BD8E105-ED7B-493F-B099-D256F3466B89}" type="pres">
      <dgm:prSet presAssocID="{5A5E3256-3436-4660-AFE0-5AD5006A438D}" presName="layout" presStyleCnt="0">
        <dgm:presLayoutVars>
          <dgm:chMax/>
          <dgm:chPref/>
          <dgm:dir/>
          <dgm:resizeHandles/>
        </dgm:presLayoutVars>
      </dgm:prSet>
      <dgm:spPr/>
    </dgm:pt>
    <dgm:pt modelId="{0399390C-866D-4625-A90E-4B8558A3A20A}" type="pres">
      <dgm:prSet presAssocID="{C83C6C2C-5539-4A0B-B7AE-E2A3040B0BE8}" presName="root" presStyleCnt="0">
        <dgm:presLayoutVars>
          <dgm:chMax/>
          <dgm:chPref/>
        </dgm:presLayoutVars>
      </dgm:prSet>
      <dgm:spPr/>
    </dgm:pt>
    <dgm:pt modelId="{718E97AE-142C-41C7-98B5-81A5576D6ACB}" type="pres">
      <dgm:prSet presAssocID="{C83C6C2C-5539-4A0B-B7AE-E2A3040B0BE8}" presName="rootComposite" presStyleCnt="0">
        <dgm:presLayoutVars/>
      </dgm:prSet>
      <dgm:spPr/>
    </dgm:pt>
    <dgm:pt modelId="{A3BCDB53-1244-4594-98BD-28E350B7717C}" type="pres">
      <dgm:prSet presAssocID="{C83C6C2C-5539-4A0B-B7AE-E2A3040B0BE8}" presName="ParentAccent" presStyleLbl="alignNode1" presStyleIdx="0" presStyleCnt="2"/>
      <dgm:spPr/>
    </dgm:pt>
    <dgm:pt modelId="{DC374FD6-4336-4AFB-B5C6-0B87AF7BC219}" type="pres">
      <dgm:prSet presAssocID="{C83C6C2C-5539-4A0B-B7AE-E2A3040B0BE8}" presName="ParentSmallAccent" presStyleLbl="fgAcc1" presStyleIdx="0" presStyleCnt="2"/>
      <dgm:spPr/>
    </dgm:pt>
    <dgm:pt modelId="{B11A9611-44D9-47C9-909C-48AB005A868A}" type="pres">
      <dgm:prSet presAssocID="{C83C6C2C-5539-4A0B-B7AE-E2A3040B0BE8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C2F5CD3F-63E9-44A8-B740-95F6584E5534}" type="pres">
      <dgm:prSet presAssocID="{C83C6C2C-5539-4A0B-B7AE-E2A3040B0BE8}" presName="childShape" presStyleCnt="0">
        <dgm:presLayoutVars>
          <dgm:chMax val="0"/>
          <dgm:chPref val="0"/>
        </dgm:presLayoutVars>
      </dgm:prSet>
      <dgm:spPr/>
    </dgm:pt>
    <dgm:pt modelId="{515818E3-A484-403D-8831-12A580ED949B}" type="pres">
      <dgm:prSet presAssocID="{0C399E44-59E1-41F9-80A5-D301EA953564}" presName="childComposite" presStyleCnt="0">
        <dgm:presLayoutVars>
          <dgm:chMax val="0"/>
          <dgm:chPref val="0"/>
        </dgm:presLayoutVars>
      </dgm:prSet>
      <dgm:spPr/>
    </dgm:pt>
    <dgm:pt modelId="{9638E118-956D-41D2-8F5F-E4138EEB7D95}" type="pres">
      <dgm:prSet presAssocID="{0C399E44-59E1-41F9-80A5-D301EA953564}" presName="ChildAccent" presStyleLbl="solidFgAcc1" presStyleIdx="0" presStyleCnt="6"/>
      <dgm:spPr/>
    </dgm:pt>
    <dgm:pt modelId="{A429B81F-3D3D-4B4A-AAEA-CBB2FC8E7A00}" type="pres">
      <dgm:prSet presAssocID="{0C399E44-59E1-41F9-80A5-D301EA953564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5525EC6E-0934-41B4-8CD3-5987C7037414}" type="pres">
      <dgm:prSet presAssocID="{3BCB58D1-2DC1-4823-A7DF-C66D84FB01F5}" presName="childComposite" presStyleCnt="0">
        <dgm:presLayoutVars>
          <dgm:chMax val="0"/>
          <dgm:chPref val="0"/>
        </dgm:presLayoutVars>
      </dgm:prSet>
      <dgm:spPr/>
    </dgm:pt>
    <dgm:pt modelId="{A5C3E2DA-0057-4135-838E-E9B66DF4FAAA}" type="pres">
      <dgm:prSet presAssocID="{3BCB58D1-2DC1-4823-A7DF-C66D84FB01F5}" presName="ChildAccent" presStyleLbl="solidFgAcc1" presStyleIdx="1" presStyleCnt="6"/>
      <dgm:spPr/>
    </dgm:pt>
    <dgm:pt modelId="{3B14B93C-B12A-4A7E-99CF-DD3A8F669E84}" type="pres">
      <dgm:prSet presAssocID="{3BCB58D1-2DC1-4823-A7DF-C66D84FB01F5}" presName="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F1707282-BCDC-4D99-B44B-1B1100572C47}" type="pres">
      <dgm:prSet presAssocID="{67FF7A63-2C6F-480A-8859-EDC6E9DD421D}" presName="childComposite" presStyleCnt="0">
        <dgm:presLayoutVars>
          <dgm:chMax val="0"/>
          <dgm:chPref val="0"/>
        </dgm:presLayoutVars>
      </dgm:prSet>
      <dgm:spPr/>
    </dgm:pt>
    <dgm:pt modelId="{11532629-E92F-46AE-B7D6-FCB6529EDBFE}" type="pres">
      <dgm:prSet presAssocID="{67FF7A63-2C6F-480A-8859-EDC6E9DD421D}" presName="ChildAccent" presStyleLbl="solidFgAcc1" presStyleIdx="2" presStyleCnt="6"/>
      <dgm:spPr/>
    </dgm:pt>
    <dgm:pt modelId="{2855E935-3F86-460D-89DE-831AB684FA9B}" type="pres">
      <dgm:prSet presAssocID="{67FF7A63-2C6F-480A-8859-EDC6E9DD421D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38584755-1A74-487F-B112-7D710828A47C}" type="pres">
      <dgm:prSet presAssocID="{9A06023B-F4D7-4B00-9A17-76001085A311}" presName="root" presStyleCnt="0">
        <dgm:presLayoutVars>
          <dgm:chMax/>
          <dgm:chPref/>
        </dgm:presLayoutVars>
      </dgm:prSet>
      <dgm:spPr/>
    </dgm:pt>
    <dgm:pt modelId="{D6904482-C6F1-41D3-A46C-B85793E8E921}" type="pres">
      <dgm:prSet presAssocID="{9A06023B-F4D7-4B00-9A17-76001085A311}" presName="rootComposite" presStyleCnt="0">
        <dgm:presLayoutVars/>
      </dgm:prSet>
      <dgm:spPr/>
    </dgm:pt>
    <dgm:pt modelId="{BBC743BB-B0D5-4847-B2A2-FFECF5CDF731}" type="pres">
      <dgm:prSet presAssocID="{9A06023B-F4D7-4B00-9A17-76001085A311}" presName="ParentAccent" presStyleLbl="alignNode1" presStyleIdx="1" presStyleCnt="2"/>
      <dgm:spPr/>
    </dgm:pt>
    <dgm:pt modelId="{23009223-37E5-4BD4-AFF1-0F17884787E1}" type="pres">
      <dgm:prSet presAssocID="{9A06023B-F4D7-4B00-9A17-76001085A311}" presName="ParentSmallAccent" presStyleLbl="fgAcc1" presStyleIdx="1" presStyleCnt="2"/>
      <dgm:spPr/>
    </dgm:pt>
    <dgm:pt modelId="{7ACBEA40-2DAE-4D83-BF4C-0509E44B79AE}" type="pres">
      <dgm:prSet presAssocID="{9A06023B-F4D7-4B00-9A17-76001085A311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1AD0E9DD-5196-4658-A0D4-53B91667CFF6}" type="pres">
      <dgm:prSet presAssocID="{9A06023B-F4D7-4B00-9A17-76001085A311}" presName="childShape" presStyleCnt="0">
        <dgm:presLayoutVars>
          <dgm:chMax val="0"/>
          <dgm:chPref val="0"/>
        </dgm:presLayoutVars>
      </dgm:prSet>
      <dgm:spPr/>
    </dgm:pt>
    <dgm:pt modelId="{CCB60C8E-4169-49EA-88DA-B4C6661B6213}" type="pres">
      <dgm:prSet presAssocID="{38E729AC-5D57-44AA-BF56-00FA338E7057}" presName="childComposite" presStyleCnt="0">
        <dgm:presLayoutVars>
          <dgm:chMax val="0"/>
          <dgm:chPref val="0"/>
        </dgm:presLayoutVars>
      </dgm:prSet>
      <dgm:spPr/>
    </dgm:pt>
    <dgm:pt modelId="{1F06C90A-849F-4825-A002-3255F85180A6}" type="pres">
      <dgm:prSet presAssocID="{38E729AC-5D57-44AA-BF56-00FA338E7057}" presName="ChildAccent" presStyleLbl="solidFgAcc1" presStyleIdx="3" presStyleCnt="6"/>
      <dgm:spPr/>
    </dgm:pt>
    <dgm:pt modelId="{668751F5-3A67-473C-B972-0CEB20C3E578}" type="pres">
      <dgm:prSet presAssocID="{38E729AC-5D57-44AA-BF56-00FA338E7057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FD504343-90B2-4334-A8FA-38BFA6FFB286}" type="pres">
      <dgm:prSet presAssocID="{C6D8B2C4-E2D7-4BE6-BE46-D8E3E4F6FA1E}" presName="childComposite" presStyleCnt="0">
        <dgm:presLayoutVars>
          <dgm:chMax val="0"/>
          <dgm:chPref val="0"/>
        </dgm:presLayoutVars>
      </dgm:prSet>
      <dgm:spPr/>
    </dgm:pt>
    <dgm:pt modelId="{16229576-56EF-4473-98FD-0DF5E3633BA7}" type="pres">
      <dgm:prSet presAssocID="{C6D8B2C4-E2D7-4BE6-BE46-D8E3E4F6FA1E}" presName="ChildAccent" presStyleLbl="solidFgAcc1" presStyleIdx="4" presStyleCnt="6"/>
      <dgm:spPr/>
    </dgm:pt>
    <dgm:pt modelId="{C5B26B2A-1635-482E-8E8E-49F4E7F5C7AA}" type="pres">
      <dgm:prSet presAssocID="{C6D8B2C4-E2D7-4BE6-BE46-D8E3E4F6FA1E}" presName="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F102D5D-D8EA-4C72-A74F-42151A70425F}" type="pres">
      <dgm:prSet presAssocID="{255704DA-CE5B-491D-8B63-CBAA6816207F}" presName="childComposite" presStyleCnt="0">
        <dgm:presLayoutVars>
          <dgm:chMax val="0"/>
          <dgm:chPref val="0"/>
        </dgm:presLayoutVars>
      </dgm:prSet>
      <dgm:spPr/>
    </dgm:pt>
    <dgm:pt modelId="{129BABF4-584E-42DC-A124-3F24FF460E22}" type="pres">
      <dgm:prSet presAssocID="{255704DA-CE5B-491D-8B63-CBAA6816207F}" presName="ChildAccent" presStyleLbl="solidFgAcc1" presStyleIdx="5" presStyleCnt="6"/>
      <dgm:spPr/>
    </dgm:pt>
    <dgm:pt modelId="{659A4A31-5F48-4EEB-82FB-457E8E9F6E66}" type="pres">
      <dgm:prSet presAssocID="{255704DA-CE5B-491D-8B63-CBAA6816207F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31362E0A-3A48-4F1B-92FD-62A02030B1F7}" type="presOf" srcId="{38E729AC-5D57-44AA-BF56-00FA338E7057}" destId="{668751F5-3A67-473C-B972-0CEB20C3E578}" srcOrd="0" destOrd="0" presId="urn:microsoft.com/office/officeart/2008/layout/SquareAccentList"/>
    <dgm:cxn modelId="{1EBC751A-2F8E-4FE2-A69E-08F136D2CFF3}" srcId="{C83C6C2C-5539-4A0B-B7AE-E2A3040B0BE8}" destId="{67FF7A63-2C6F-480A-8859-EDC6E9DD421D}" srcOrd="2" destOrd="0" parTransId="{9CB5F98E-F565-4427-883C-9DA0ACFBD605}" sibTransId="{4F0392BC-31F5-46F9-8CFE-1C1D63D37F7E}"/>
    <dgm:cxn modelId="{6BD6D92C-6B6A-4927-9B21-5348B19E585F}" type="presOf" srcId="{C83C6C2C-5539-4A0B-B7AE-E2A3040B0BE8}" destId="{B11A9611-44D9-47C9-909C-48AB005A868A}" srcOrd="0" destOrd="0" presId="urn:microsoft.com/office/officeart/2008/layout/SquareAccentList"/>
    <dgm:cxn modelId="{18EA6636-C22D-444F-8963-C585CB9B8235}" type="presOf" srcId="{3BCB58D1-2DC1-4823-A7DF-C66D84FB01F5}" destId="{3B14B93C-B12A-4A7E-99CF-DD3A8F669E84}" srcOrd="0" destOrd="0" presId="urn:microsoft.com/office/officeart/2008/layout/SquareAccentList"/>
    <dgm:cxn modelId="{9A615F66-5739-461F-9FDC-533D626CA7E4}" type="presOf" srcId="{67FF7A63-2C6F-480A-8859-EDC6E9DD421D}" destId="{2855E935-3F86-460D-89DE-831AB684FA9B}" srcOrd="0" destOrd="0" presId="urn:microsoft.com/office/officeart/2008/layout/SquareAccentList"/>
    <dgm:cxn modelId="{F042C866-9C56-4663-BD06-24CCC4925E04}" type="presOf" srcId="{0C399E44-59E1-41F9-80A5-D301EA953564}" destId="{A429B81F-3D3D-4B4A-AAEA-CBB2FC8E7A00}" srcOrd="0" destOrd="0" presId="urn:microsoft.com/office/officeart/2008/layout/SquareAccentList"/>
    <dgm:cxn modelId="{DF570474-E6EF-4ED1-9FD3-ED52373DFC96}" srcId="{9A06023B-F4D7-4B00-9A17-76001085A311}" destId="{38E729AC-5D57-44AA-BF56-00FA338E7057}" srcOrd="0" destOrd="0" parTransId="{DFE0A5BF-392A-435B-A957-EFE8F877021D}" sibTransId="{0EC09732-ED45-431D-B86E-62B78B85766A}"/>
    <dgm:cxn modelId="{A6A71D54-E8A7-4688-B182-8485D20A59A4}" srcId="{9A06023B-F4D7-4B00-9A17-76001085A311}" destId="{255704DA-CE5B-491D-8B63-CBAA6816207F}" srcOrd="2" destOrd="0" parTransId="{84FF6C4C-0DA6-42F7-8916-3D3809669935}" sibTransId="{B69761D2-01C7-4F09-B9EE-25783B68DB2C}"/>
    <dgm:cxn modelId="{F1DF9C74-B70F-4CBA-AB9E-A4AE02E510D1}" srcId="{5A5E3256-3436-4660-AFE0-5AD5006A438D}" destId="{9A06023B-F4D7-4B00-9A17-76001085A311}" srcOrd="1" destOrd="0" parTransId="{5461F86B-751C-4DEE-86C4-4E153A0A65B2}" sibTransId="{22F782F0-4219-4FB4-9B4F-7BB68B3DD3F9}"/>
    <dgm:cxn modelId="{DDDC0581-6C14-4C2D-85CD-F3EC0B8B0ADB}" type="presOf" srcId="{255704DA-CE5B-491D-8B63-CBAA6816207F}" destId="{659A4A31-5F48-4EEB-82FB-457E8E9F6E66}" srcOrd="0" destOrd="0" presId="urn:microsoft.com/office/officeart/2008/layout/SquareAccentList"/>
    <dgm:cxn modelId="{5D53C383-A697-4D99-BFA9-5CE1555B5AF8}" srcId="{C83C6C2C-5539-4A0B-B7AE-E2A3040B0BE8}" destId="{3BCB58D1-2DC1-4823-A7DF-C66D84FB01F5}" srcOrd="1" destOrd="0" parTransId="{132B8472-33E1-49DD-8E0A-1D7B3DA18274}" sibTransId="{D821805D-5635-4A9C-AE30-DE46B810F968}"/>
    <dgm:cxn modelId="{B04EE38C-2DCD-49BD-BA01-77C7128575C2}" type="presOf" srcId="{9A06023B-F4D7-4B00-9A17-76001085A311}" destId="{7ACBEA40-2DAE-4D83-BF4C-0509E44B79AE}" srcOrd="0" destOrd="0" presId="urn:microsoft.com/office/officeart/2008/layout/SquareAccentList"/>
    <dgm:cxn modelId="{A695E698-0A33-4E85-A95D-26549D0C78A3}" srcId="{9A06023B-F4D7-4B00-9A17-76001085A311}" destId="{C6D8B2C4-E2D7-4BE6-BE46-D8E3E4F6FA1E}" srcOrd="1" destOrd="0" parTransId="{C0CA0B84-F525-44BC-B83B-4FA22151129F}" sibTransId="{B60757FA-A88D-45FC-8801-194C73BE5111}"/>
    <dgm:cxn modelId="{28D25FB4-88E5-47DF-8721-993DEC247BDD}" srcId="{5A5E3256-3436-4660-AFE0-5AD5006A438D}" destId="{C83C6C2C-5539-4A0B-B7AE-E2A3040B0BE8}" srcOrd="0" destOrd="0" parTransId="{ECAAA9E7-A652-4265-A96C-E02D747806C9}" sibTransId="{917886FB-05E8-4654-BCE2-AEFFE395AEFA}"/>
    <dgm:cxn modelId="{367325D8-1F7A-4924-8C92-5572B6BBEF10}" type="presOf" srcId="{5A5E3256-3436-4660-AFE0-5AD5006A438D}" destId="{3BD8E105-ED7B-493F-B099-D256F3466B89}" srcOrd="0" destOrd="0" presId="urn:microsoft.com/office/officeart/2008/layout/SquareAccentList"/>
    <dgm:cxn modelId="{1258E1DC-C6FA-4F57-A2BC-B9DB367AE9C1}" type="presOf" srcId="{C6D8B2C4-E2D7-4BE6-BE46-D8E3E4F6FA1E}" destId="{C5B26B2A-1635-482E-8E8E-49F4E7F5C7AA}" srcOrd="0" destOrd="0" presId="urn:microsoft.com/office/officeart/2008/layout/SquareAccentList"/>
    <dgm:cxn modelId="{DE1AECEF-7C50-4BB8-90AF-0DA8BA439CB3}" srcId="{C83C6C2C-5539-4A0B-B7AE-E2A3040B0BE8}" destId="{0C399E44-59E1-41F9-80A5-D301EA953564}" srcOrd="0" destOrd="0" parTransId="{D5FDCED3-1284-472E-8318-FB2312B84BCD}" sibTransId="{9C7CD9F0-4AD1-4CFB-9511-139CB6939D02}"/>
    <dgm:cxn modelId="{DA0D36D2-9783-452D-B2FA-AAD3653F01EB}" type="presParOf" srcId="{3BD8E105-ED7B-493F-B099-D256F3466B89}" destId="{0399390C-866D-4625-A90E-4B8558A3A20A}" srcOrd="0" destOrd="0" presId="urn:microsoft.com/office/officeart/2008/layout/SquareAccentList"/>
    <dgm:cxn modelId="{0D6BD84A-9030-458A-84B3-F3DF75495D6B}" type="presParOf" srcId="{0399390C-866D-4625-A90E-4B8558A3A20A}" destId="{718E97AE-142C-41C7-98B5-81A5576D6ACB}" srcOrd="0" destOrd="0" presId="urn:microsoft.com/office/officeart/2008/layout/SquareAccentList"/>
    <dgm:cxn modelId="{D893CBC5-8517-41E2-A1F4-8C9E2E6DE952}" type="presParOf" srcId="{718E97AE-142C-41C7-98B5-81A5576D6ACB}" destId="{A3BCDB53-1244-4594-98BD-28E350B7717C}" srcOrd="0" destOrd="0" presId="urn:microsoft.com/office/officeart/2008/layout/SquareAccentList"/>
    <dgm:cxn modelId="{34323896-C43F-49A6-95E5-99F14818F0BF}" type="presParOf" srcId="{718E97AE-142C-41C7-98B5-81A5576D6ACB}" destId="{DC374FD6-4336-4AFB-B5C6-0B87AF7BC219}" srcOrd="1" destOrd="0" presId="urn:microsoft.com/office/officeart/2008/layout/SquareAccentList"/>
    <dgm:cxn modelId="{44F32CA5-DA62-47EE-925E-E8FFB6536904}" type="presParOf" srcId="{718E97AE-142C-41C7-98B5-81A5576D6ACB}" destId="{B11A9611-44D9-47C9-909C-48AB005A868A}" srcOrd="2" destOrd="0" presId="urn:microsoft.com/office/officeart/2008/layout/SquareAccentList"/>
    <dgm:cxn modelId="{7A6FB750-5300-493E-A945-F122468F46E9}" type="presParOf" srcId="{0399390C-866D-4625-A90E-4B8558A3A20A}" destId="{C2F5CD3F-63E9-44A8-B740-95F6584E5534}" srcOrd="1" destOrd="0" presId="urn:microsoft.com/office/officeart/2008/layout/SquareAccentList"/>
    <dgm:cxn modelId="{80AF3B0A-B17C-42D4-9AC0-CEC5BF210AE5}" type="presParOf" srcId="{C2F5CD3F-63E9-44A8-B740-95F6584E5534}" destId="{515818E3-A484-403D-8831-12A580ED949B}" srcOrd="0" destOrd="0" presId="urn:microsoft.com/office/officeart/2008/layout/SquareAccentList"/>
    <dgm:cxn modelId="{87A2B677-C3D5-414D-B5CA-761DDEB2AF05}" type="presParOf" srcId="{515818E3-A484-403D-8831-12A580ED949B}" destId="{9638E118-956D-41D2-8F5F-E4138EEB7D95}" srcOrd="0" destOrd="0" presId="urn:microsoft.com/office/officeart/2008/layout/SquareAccentList"/>
    <dgm:cxn modelId="{8E4E8ED6-2852-477F-ABB3-51D0AEAB0E29}" type="presParOf" srcId="{515818E3-A484-403D-8831-12A580ED949B}" destId="{A429B81F-3D3D-4B4A-AAEA-CBB2FC8E7A00}" srcOrd="1" destOrd="0" presId="urn:microsoft.com/office/officeart/2008/layout/SquareAccentList"/>
    <dgm:cxn modelId="{F50A5FCD-8359-4F91-B27A-B8F9B27D6EBA}" type="presParOf" srcId="{C2F5CD3F-63E9-44A8-B740-95F6584E5534}" destId="{5525EC6E-0934-41B4-8CD3-5987C7037414}" srcOrd="1" destOrd="0" presId="urn:microsoft.com/office/officeart/2008/layout/SquareAccentList"/>
    <dgm:cxn modelId="{72B9F5AF-EFE7-4BB3-8C5F-19EBEC6788C0}" type="presParOf" srcId="{5525EC6E-0934-41B4-8CD3-5987C7037414}" destId="{A5C3E2DA-0057-4135-838E-E9B66DF4FAAA}" srcOrd="0" destOrd="0" presId="urn:microsoft.com/office/officeart/2008/layout/SquareAccentList"/>
    <dgm:cxn modelId="{DB6D08AF-8CFF-4136-AE3A-8E924BD9CB3F}" type="presParOf" srcId="{5525EC6E-0934-41B4-8CD3-5987C7037414}" destId="{3B14B93C-B12A-4A7E-99CF-DD3A8F669E84}" srcOrd="1" destOrd="0" presId="urn:microsoft.com/office/officeart/2008/layout/SquareAccentList"/>
    <dgm:cxn modelId="{3FF83395-7204-4B2B-8E99-C9DECF001DCF}" type="presParOf" srcId="{C2F5CD3F-63E9-44A8-B740-95F6584E5534}" destId="{F1707282-BCDC-4D99-B44B-1B1100572C47}" srcOrd="2" destOrd="0" presId="urn:microsoft.com/office/officeart/2008/layout/SquareAccentList"/>
    <dgm:cxn modelId="{9761E22B-C162-4F3C-8054-DCA329AA391D}" type="presParOf" srcId="{F1707282-BCDC-4D99-B44B-1B1100572C47}" destId="{11532629-E92F-46AE-B7D6-FCB6529EDBFE}" srcOrd="0" destOrd="0" presId="urn:microsoft.com/office/officeart/2008/layout/SquareAccentList"/>
    <dgm:cxn modelId="{BC56E80B-4D74-4EC9-A4F8-8FDFF750C898}" type="presParOf" srcId="{F1707282-BCDC-4D99-B44B-1B1100572C47}" destId="{2855E935-3F86-460D-89DE-831AB684FA9B}" srcOrd="1" destOrd="0" presId="urn:microsoft.com/office/officeart/2008/layout/SquareAccentList"/>
    <dgm:cxn modelId="{70A1454D-F4E8-43B6-A620-6F07695F4A3E}" type="presParOf" srcId="{3BD8E105-ED7B-493F-B099-D256F3466B89}" destId="{38584755-1A74-487F-B112-7D710828A47C}" srcOrd="1" destOrd="0" presId="urn:microsoft.com/office/officeart/2008/layout/SquareAccentList"/>
    <dgm:cxn modelId="{D2BD485F-40F0-4ACC-9BFE-45B326235866}" type="presParOf" srcId="{38584755-1A74-487F-B112-7D710828A47C}" destId="{D6904482-C6F1-41D3-A46C-B85793E8E921}" srcOrd="0" destOrd="0" presId="urn:microsoft.com/office/officeart/2008/layout/SquareAccentList"/>
    <dgm:cxn modelId="{C54EF7EF-C8C6-4279-A155-EF7F78127A2A}" type="presParOf" srcId="{D6904482-C6F1-41D3-A46C-B85793E8E921}" destId="{BBC743BB-B0D5-4847-B2A2-FFECF5CDF731}" srcOrd="0" destOrd="0" presId="urn:microsoft.com/office/officeart/2008/layout/SquareAccentList"/>
    <dgm:cxn modelId="{9DAA5A8A-1F22-4533-9562-9DE46F05ABE0}" type="presParOf" srcId="{D6904482-C6F1-41D3-A46C-B85793E8E921}" destId="{23009223-37E5-4BD4-AFF1-0F17884787E1}" srcOrd="1" destOrd="0" presId="urn:microsoft.com/office/officeart/2008/layout/SquareAccentList"/>
    <dgm:cxn modelId="{589D168C-230B-45A6-9E15-0E9F9F9C92DC}" type="presParOf" srcId="{D6904482-C6F1-41D3-A46C-B85793E8E921}" destId="{7ACBEA40-2DAE-4D83-BF4C-0509E44B79AE}" srcOrd="2" destOrd="0" presId="urn:microsoft.com/office/officeart/2008/layout/SquareAccentList"/>
    <dgm:cxn modelId="{E297AA42-C355-4292-96D4-B0F8A5588A1A}" type="presParOf" srcId="{38584755-1A74-487F-B112-7D710828A47C}" destId="{1AD0E9DD-5196-4658-A0D4-53B91667CFF6}" srcOrd="1" destOrd="0" presId="urn:microsoft.com/office/officeart/2008/layout/SquareAccentList"/>
    <dgm:cxn modelId="{E1735239-E782-4C47-B3D2-A47DC0B69C1E}" type="presParOf" srcId="{1AD0E9DD-5196-4658-A0D4-53B91667CFF6}" destId="{CCB60C8E-4169-49EA-88DA-B4C6661B6213}" srcOrd="0" destOrd="0" presId="urn:microsoft.com/office/officeart/2008/layout/SquareAccentList"/>
    <dgm:cxn modelId="{A02C2615-A2C2-461F-A758-47A3AD6BF4F7}" type="presParOf" srcId="{CCB60C8E-4169-49EA-88DA-B4C6661B6213}" destId="{1F06C90A-849F-4825-A002-3255F85180A6}" srcOrd="0" destOrd="0" presId="urn:microsoft.com/office/officeart/2008/layout/SquareAccentList"/>
    <dgm:cxn modelId="{9C8ABC3A-B119-4763-98A6-F5A1C4DA6A84}" type="presParOf" srcId="{CCB60C8E-4169-49EA-88DA-B4C6661B6213}" destId="{668751F5-3A67-473C-B972-0CEB20C3E578}" srcOrd="1" destOrd="0" presId="urn:microsoft.com/office/officeart/2008/layout/SquareAccentList"/>
    <dgm:cxn modelId="{883A7A22-E319-4890-9EC9-11AE4851F51A}" type="presParOf" srcId="{1AD0E9DD-5196-4658-A0D4-53B91667CFF6}" destId="{FD504343-90B2-4334-A8FA-38BFA6FFB286}" srcOrd="1" destOrd="0" presId="urn:microsoft.com/office/officeart/2008/layout/SquareAccentList"/>
    <dgm:cxn modelId="{4B8399C3-F923-4C2E-9007-612D0BFECA0B}" type="presParOf" srcId="{FD504343-90B2-4334-A8FA-38BFA6FFB286}" destId="{16229576-56EF-4473-98FD-0DF5E3633BA7}" srcOrd="0" destOrd="0" presId="urn:microsoft.com/office/officeart/2008/layout/SquareAccentList"/>
    <dgm:cxn modelId="{FA87E02F-FE6F-4537-8ACF-865413DF472D}" type="presParOf" srcId="{FD504343-90B2-4334-A8FA-38BFA6FFB286}" destId="{C5B26B2A-1635-482E-8E8E-49F4E7F5C7AA}" srcOrd="1" destOrd="0" presId="urn:microsoft.com/office/officeart/2008/layout/SquareAccentList"/>
    <dgm:cxn modelId="{EEACB785-67AD-41C9-95EA-A95D25EB924C}" type="presParOf" srcId="{1AD0E9DD-5196-4658-A0D4-53B91667CFF6}" destId="{3F102D5D-D8EA-4C72-A74F-42151A70425F}" srcOrd="2" destOrd="0" presId="urn:microsoft.com/office/officeart/2008/layout/SquareAccentList"/>
    <dgm:cxn modelId="{38D1C6B1-01AD-465D-B209-D211DB3720C3}" type="presParOf" srcId="{3F102D5D-D8EA-4C72-A74F-42151A70425F}" destId="{129BABF4-584E-42DC-A124-3F24FF460E22}" srcOrd="0" destOrd="0" presId="urn:microsoft.com/office/officeart/2008/layout/SquareAccentList"/>
    <dgm:cxn modelId="{0E41E506-C0BD-4DCE-A21A-D693708734DF}" type="presParOf" srcId="{3F102D5D-D8EA-4C72-A74F-42151A70425F}" destId="{659A4A31-5F48-4EEB-82FB-457E8E9F6E6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1EDF10-CD23-47D2-A133-A01185F43BD0}" type="doc">
      <dgm:prSet loTypeId="urn:microsoft.com/office/officeart/2008/layout/AscendingPictureAccentProcess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D0D950E7-19AF-4767-81E9-58B9F650B2E7}">
      <dgm:prSet phldrT="[Tekst]" custT="1"/>
      <dgm:spPr/>
      <dgm:t>
        <a:bodyPr/>
        <a:lstStyle/>
        <a:p>
          <a:r>
            <a:rPr lang="hr-HR" sz="2000" dirty="0">
              <a:latin typeface="Impact" panose="020B0806030902050204" pitchFamily="34" charset="0"/>
            </a:rPr>
            <a:t>SVRŠENI</a:t>
          </a:r>
        </a:p>
      </dgm:t>
    </dgm:pt>
    <dgm:pt modelId="{F5527AE2-90B7-43C0-A06E-FF2970D0667F}" type="parTrans" cxnId="{93659500-8AC0-47D7-BBCC-0554599751D3}">
      <dgm:prSet/>
      <dgm:spPr/>
      <dgm:t>
        <a:bodyPr/>
        <a:lstStyle/>
        <a:p>
          <a:endParaRPr lang="hr-HR"/>
        </a:p>
      </dgm:t>
    </dgm:pt>
    <dgm:pt modelId="{0ECF3C38-D321-49A5-A904-AB2B42DBAB20}" type="sibTrans" cxnId="{93659500-8AC0-47D7-BBCC-0554599751D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r-HR"/>
        </a:p>
      </dgm:t>
      <dgm:extLst>
        <a:ext uri="{E40237B7-FDA0-4F09-8148-C483321AD2D9}">
          <dgm14:cNvPr xmlns:dgm14="http://schemas.microsoft.com/office/drawing/2010/diagram" id="0" name="" descr="Oko"/>
        </a:ext>
      </dgm:extLst>
    </dgm:pt>
    <dgm:pt modelId="{F807F6FC-D24A-4154-91F1-0BE62EE82ABE}">
      <dgm:prSet phldrT="[Tekst]" custT="1"/>
      <dgm:spPr/>
      <dgm:t>
        <a:bodyPr/>
        <a:lstStyle/>
        <a:p>
          <a:r>
            <a:rPr lang="hr-HR" sz="2000" dirty="0">
              <a:latin typeface="Impact" panose="020B0806030902050204" pitchFamily="34" charset="0"/>
            </a:rPr>
            <a:t>NESVRŠENI</a:t>
          </a:r>
        </a:p>
      </dgm:t>
    </dgm:pt>
    <dgm:pt modelId="{1BC4A9D2-8B58-4812-862B-D371761E81BA}" type="parTrans" cxnId="{AF6D421D-833D-4BDF-BEFB-5F65BC6D60AF}">
      <dgm:prSet/>
      <dgm:spPr/>
      <dgm:t>
        <a:bodyPr/>
        <a:lstStyle/>
        <a:p>
          <a:endParaRPr lang="hr-HR"/>
        </a:p>
      </dgm:t>
    </dgm:pt>
    <dgm:pt modelId="{DC6C896E-1403-4770-9FE0-6707847AC746}" type="sibTrans" cxnId="{AF6D421D-833D-4BDF-BEFB-5F65BC6D60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r-HR"/>
        </a:p>
      </dgm:t>
      <dgm:extLst>
        <a:ext uri="{E40237B7-FDA0-4F09-8148-C483321AD2D9}">
          <dgm14:cNvPr xmlns:dgm14="http://schemas.microsoft.com/office/drawing/2010/diagram" id="0" name="" descr="Oko"/>
        </a:ext>
      </dgm:extLst>
    </dgm:pt>
    <dgm:pt modelId="{D830C845-7405-4141-81C2-6896879F401B}">
      <dgm:prSet phldrT="[Tekst]" custT="1"/>
      <dgm:spPr/>
      <dgm:t>
        <a:bodyPr/>
        <a:lstStyle/>
        <a:p>
          <a:pPr algn="ctr"/>
          <a:r>
            <a:rPr lang="hr-HR" sz="1800" dirty="0"/>
            <a:t>izriču svršenu, </a:t>
          </a:r>
          <a:br>
            <a:rPr lang="hr-HR" sz="1800" dirty="0"/>
          </a:br>
          <a:r>
            <a:rPr lang="hr-HR" sz="1800" b="1" dirty="0"/>
            <a:t>završenu </a:t>
          </a:r>
          <a:r>
            <a:rPr lang="hr-HR" sz="1800" dirty="0"/>
            <a:t>radnju, </a:t>
          </a:r>
          <a:br>
            <a:rPr lang="hr-HR" sz="1800" dirty="0"/>
          </a:br>
          <a:r>
            <a:rPr lang="hr-HR" sz="1800" dirty="0"/>
            <a:t>radnju koja više ne traje</a:t>
          </a:r>
        </a:p>
      </dgm:t>
    </dgm:pt>
    <dgm:pt modelId="{877B2CBB-193B-4AB8-962A-93B14B13CDCB}" type="parTrans" cxnId="{1C9599B2-ECB6-4C86-AC1C-9735B9A69F24}">
      <dgm:prSet/>
      <dgm:spPr/>
      <dgm:t>
        <a:bodyPr/>
        <a:lstStyle/>
        <a:p>
          <a:endParaRPr lang="hr-HR"/>
        </a:p>
      </dgm:t>
    </dgm:pt>
    <dgm:pt modelId="{21E8E373-4CD9-43C6-8F46-6364D8519133}" type="sibTrans" cxnId="{1C9599B2-ECB6-4C86-AC1C-9735B9A69F24}">
      <dgm:prSet/>
      <dgm:spPr/>
      <dgm:t>
        <a:bodyPr/>
        <a:lstStyle/>
        <a:p>
          <a:endParaRPr lang="hr-HR"/>
        </a:p>
      </dgm:t>
    </dgm:pt>
    <dgm:pt modelId="{6CA39299-271F-444B-A057-82CF8727EB46}">
      <dgm:prSet phldrT="[Tekst]" custT="1"/>
      <dgm:spPr/>
      <dgm:t>
        <a:bodyPr/>
        <a:lstStyle/>
        <a:p>
          <a:pPr algn="ctr"/>
          <a:r>
            <a:rPr lang="hr-HR" sz="1800" dirty="0"/>
            <a:t>izriču nesvršenu, </a:t>
          </a:r>
          <a:r>
            <a:rPr lang="hr-HR" sz="1800" b="1" dirty="0"/>
            <a:t>nezavršenu</a:t>
          </a:r>
          <a:r>
            <a:rPr lang="hr-HR" sz="1800" dirty="0"/>
            <a:t> radnju ili radnju koja još traje</a:t>
          </a:r>
        </a:p>
      </dgm:t>
    </dgm:pt>
    <dgm:pt modelId="{567AC222-F891-4FCB-90F6-A31403AB791C}" type="parTrans" cxnId="{4A57E854-3DF1-40F0-A52F-B084CA5198FC}">
      <dgm:prSet/>
      <dgm:spPr/>
      <dgm:t>
        <a:bodyPr/>
        <a:lstStyle/>
        <a:p>
          <a:endParaRPr lang="hr-HR"/>
        </a:p>
      </dgm:t>
    </dgm:pt>
    <dgm:pt modelId="{2D7B135E-9CD0-455F-BF38-11A2C522B3BB}" type="sibTrans" cxnId="{4A57E854-3DF1-40F0-A52F-B084CA5198FC}">
      <dgm:prSet/>
      <dgm:spPr/>
      <dgm:t>
        <a:bodyPr/>
        <a:lstStyle/>
        <a:p>
          <a:endParaRPr lang="hr-HR"/>
        </a:p>
      </dgm:t>
    </dgm:pt>
    <dgm:pt modelId="{50800A21-702E-48E1-8DDC-0D964B764695}" type="pres">
      <dgm:prSet presAssocID="{E71EDF10-CD23-47D2-A133-A01185F43BD0}" presName="Name0" presStyleCnt="0">
        <dgm:presLayoutVars>
          <dgm:chMax val="7"/>
          <dgm:chPref val="7"/>
          <dgm:dir/>
        </dgm:presLayoutVars>
      </dgm:prSet>
      <dgm:spPr/>
    </dgm:pt>
    <dgm:pt modelId="{B0200A24-10ED-4D01-ADEF-8992D76FA082}" type="pres">
      <dgm:prSet presAssocID="{E71EDF10-CD23-47D2-A133-A01185F43BD0}" presName="dot1" presStyleLbl="alignNode1" presStyleIdx="0" presStyleCnt="10"/>
      <dgm:spPr/>
    </dgm:pt>
    <dgm:pt modelId="{5F02EAAE-D6AB-4BE9-B12A-7369752674E4}" type="pres">
      <dgm:prSet presAssocID="{E71EDF10-CD23-47D2-A133-A01185F43BD0}" presName="dot2" presStyleLbl="alignNode1" presStyleIdx="1" presStyleCnt="10"/>
      <dgm:spPr/>
    </dgm:pt>
    <dgm:pt modelId="{682F2FDB-88F0-4262-AF9E-E3D7C36AF1DB}" type="pres">
      <dgm:prSet presAssocID="{E71EDF10-CD23-47D2-A133-A01185F43BD0}" presName="dot3" presStyleLbl="alignNode1" presStyleIdx="2" presStyleCnt="10"/>
      <dgm:spPr/>
    </dgm:pt>
    <dgm:pt modelId="{24DDFB3B-1DBF-4B05-B16D-7D3AC4363994}" type="pres">
      <dgm:prSet presAssocID="{E71EDF10-CD23-47D2-A133-A01185F43BD0}" presName="dotArrow1" presStyleLbl="alignNode1" presStyleIdx="3" presStyleCnt="10"/>
      <dgm:spPr/>
    </dgm:pt>
    <dgm:pt modelId="{DD49E989-C411-459A-A550-20487078D853}" type="pres">
      <dgm:prSet presAssocID="{E71EDF10-CD23-47D2-A133-A01185F43BD0}" presName="dotArrow2" presStyleLbl="alignNode1" presStyleIdx="4" presStyleCnt="10"/>
      <dgm:spPr/>
    </dgm:pt>
    <dgm:pt modelId="{F3816B26-3319-4778-AEE0-3E98D146C31C}" type="pres">
      <dgm:prSet presAssocID="{E71EDF10-CD23-47D2-A133-A01185F43BD0}" presName="dotArrow3" presStyleLbl="alignNode1" presStyleIdx="5" presStyleCnt="10"/>
      <dgm:spPr/>
    </dgm:pt>
    <dgm:pt modelId="{5C54CDA7-14F9-4021-85C2-5A0F51A95704}" type="pres">
      <dgm:prSet presAssocID="{E71EDF10-CD23-47D2-A133-A01185F43BD0}" presName="dotArrow4" presStyleLbl="alignNode1" presStyleIdx="6" presStyleCnt="10"/>
      <dgm:spPr/>
    </dgm:pt>
    <dgm:pt modelId="{4BFD5835-2153-40B6-BCD5-43F536693407}" type="pres">
      <dgm:prSet presAssocID="{E71EDF10-CD23-47D2-A133-A01185F43BD0}" presName="dotArrow5" presStyleLbl="alignNode1" presStyleIdx="7" presStyleCnt="10"/>
      <dgm:spPr/>
    </dgm:pt>
    <dgm:pt modelId="{D55E34DE-696A-4D9E-A0CD-C1BDDC2AF560}" type="pres">
      <dgm:prSet presAssocID="{E71EDF10-CD23-47D2-A133-A01185F43BD0}" presName="dotArrow6" presStyleLbl="alignNode1" presStyleIdx="8" presStyleCnt="10"/>
      <dgm:spPr/>
    </dgm:pt>
    <dgm:pt modelId="{C2044E7C-30EC-4A59-BD9B-BC33305A0DE0}" type="pres">
      <dgm:prSet presAssocID="{E71EDF10-CD23-47D2-A133-A01185F43BD0}" presName="dotArrow7" presStyleLbl="alignNode1" presStyleIdx="9" presStyleCnt="10"/>
      <dgm:spPr/>
    </dgm:pt>
    <dgm:pt modelId="{5ED3D82E-BEAA-42B8-BFFD-9C91918682C9}" type="pres">
      <dgm:prSet presAssocID="{D0D950E7-19AF-4767-81E9-58B9F650B2E7}" presName="parTx1" presStyleLbl="node1" presStyleIdx="0" presStyleCnt="2" custLinFactNeighborX="14515" custLinFactNeighborY="-15594"/>
      <dgm:spPr/>
    </dgm:pt>
    <dgm:pt modelId="{AFD2B97D-3DA2-4762-BE9F-8ED1A0384F54}" type="pres">
      <dgm:prSet presAssocID="{D0D950E7-19AF-4767-81E9-58B9F650B2E7}" presName="desTx1" presStyleLbl="revTx" presStyleIdx="0" presStyleCnt="2" custScaleX="59041" custScaleY="97398">
        <dgm:presLayoutVars>
          <dgm:bulletEnabled val="1"/>
        </dgm:presLayoutVars>
      </dgm:prSet>
      <dgm:spPr/>
    </dgm:pt>
    <dgm:pt modelId="{FE8713FE-7B16-446C-AAD7-4AD6C0252F86}" type="pres">
      <dgm:prSet presAssocID="{0ECF3C38-D321-49A5-A904-AB2B42DBAB20}" presName="picture1" presStyleCnt="0"/>
      <dgm:spPr/>
    </dgm:pt>
    <dgm:pt modelId="{4EE19109-EE6F-497B-8B6F-C0C2E7DAFC7E}" type="pres">
      <dgm:prSet presAssocID="{0ECF3C38-D321-49A5-A904-AB2B42DBAB20}" presName="imageRepeatNode" presStyleLbl="fgImgPlac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19A99B7C-CC04-4151-8980-CCEC35F88617}" type="pres">
      <dgm:prSet presAssocID="{F807F6FC-D24A-4154-91F1-0BE62EE82ABE}" presName="parTx2" presStyleLbl="node1" presStyleIdx="1" presStyleCnt="2"/>
      <dgm:spPr/>
    </dgm:pt>
    <dgm:pt modelId="{FE9B3DAF-F4C1-458D-B65D-21B2A88518C9}" type="pres">
      <dgm:prSet presAssocID="{F807F6FC-D24A-4154-91F1-0BE62EE82ABE}" presName="desTx2" presStyleLbl="revTx" presStyleIdx="1" presStyleCnt="2">
        <dgm:presLayoutVars>
          <dgm:bulletEnabled val="1"/>
        </dgm:presLayoutVars>
      </dgm:prSet>
      <dgm:spPr/>
    </dgm:pt>
    <dgm:pt modelId="{3038218E-ED74-42BC-BCAE-401FE7001F08}" type="pres">
      <dgm:prSet presAssocID="{DC6C896E-1403-4770-9FE0-6707847AC746}" presName="picture2" presStyleCnt="0"/>
      <dgm:spPr/>
    </dgm:pt>
    <dgm:pt modelId="{3478DC8E-4DD7-47C8-B17C-8BD4517A6363}" type="pres">
      <dgm:prSet presAssocID="{DC6C896E-1403-4770-9FE0-6707847AC746}" presName="imageRepeatNode" presStyleLbl="fgImgPlac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</dgm:ptLst>
  <dgm:cxnLst>
    <dgm:cxn modelId="{93659500-8AC0-47D7-BBCC-0554599751D3}" srcId="{E71EDF10-CD23-47D2-A133-A01185F43BD0}" destId="{D0D950E7-19AF-4767-81E9-58B9F650B2E7}" srcOrd="0" destOrd="0" parTransId="{F5527AE2-90B7-43C0-A06E-FF2970D0667F}" sibTransId="{0ECF3C38-D321-49A5-A904-AB2B42DBAB20}"/>
    <dgm:cxn modelId="{C74BCF1C-2DEB-41EF-959D-791646D3A2A4}" type="presOf" srcId="{DC6C896E-1403-4770-9FE0-6707847AC746}" destId="{3478DC8E-4DD7-47C8-B17C-8BD4517A6363}" srcOrd="0" destOrd="0" presId="urn:microsoft.com/office/officeart/2008/layout/AscendingPictureAccentProcess"/>
    <dgm:cxn modelId="{AF6D421D-833D-4BDF-BEFB-5F65BC6D60AF}" srcId="{E71EDF10-CD23-47D2-A133-A01185F43BD0}" destId="{F807F6FC-D24A-4154-91F1-0BE62EE82ABE}" srcOrd="1" destOrd="0" parTransId="{1BC4A9D2-8B58-4812-862B-D371761E81BA}" sibTransId="{DC6C896E-1403-4770-9FE0-6707847AC746}"/>
    <dgm:cxn modelId="{21EED023-CF60-4D47-BCEA-55050226E5FD}" type="presOf" srcId="{0ECF3C38-D321-49A5-A904-AB2B42DBAB20}" destId="{4EE19109-EE6F-497B-8B6F-C0C2E7DAFC7E}" srcOrd="0" destOrd="0" presId="urn:microsoft.com/office/officeart/2008/layout/AscendingPictureAccentProcess"/>
    <dgm:cxn modelId="{70652845-B201-46FD-ACF8-4BCAE6B3730F}" type="presOf" srcId="{6CA39299-271F-444B-A057-82CF8727EB46}" destId="{FE9B3DAF-F4C1-458D-B65D-21B2A88518C9}" srcOrd="0" destOrd="0" presId="urn:microsoft.com/office/officeart/2008/layout/AscendingPictureAccentProcess"/>
    <dgm:cxn modelId="{4A57E854-3DF1-40F0-A52F-B084CA5198FC}" srcId="{F807F6FC-D24A-4154-91F1-0BE62EE82ABE}" destId="{6CA39299-271F-444B-A057-82CF8727EB46}" srcOrd="0" destOrd="0" parTransId="{567AC222-F891-4FCB-90F6-A31403AB791C}" sibTransId="{2D7B135E-9CD0-455F-BF38-11A2C522B3BB}"/>
    <dgm:cxn modelId="{7C07148F-2285-46BB-A4B4-6F289F459A60}" type="presOf" srcId="{E71EDF10-CD23-47D2-A133-A01185F43BD0}" destId="{50800A21-702E-48E1-8DDC-0D964B764695}" srcOrd="0" destOrd="0" presId="urn:microsoft.com/office/officeart/2008/layout/AscendingPictureAccentProcess"/>
    <dgm:cxn modelId="{1C9599B2-ECB6-4C86-AC1C-9735B9A69F24}" srcId="{D0D950E7-19AF-4767-81E9-58B9F650B2E7}" destId="{D830C845-7405-4141-81C2-6896879F401B}" srcOrd="0" destOrd="0" parTransId="{877B2CBB-193B-4AB8-962A-93B14B13CDCB}" sibTransId="{21E8E373-4CD9-43C6-8F46-6364D8519133}"/>
    <dgm:cxn modelId="{A1535FB4-AD3E-47BE-81A7-2BABDF0B42EA}" type="presOf" srcId="{D830C845-7405-4141-81C2-6896879F401B}" destId="{AFD2B97D-3DA2-4762-BE9F-8ED1A0384F54}" srcOrd="0" destOrd="0" presId="urn:microsoft.com/office/officeart/2008/layout/AscendingPictureAccentProcess"/>
    <dgm:cxn modelId="{5E8152DA-68C7-4AC0-AF17-6C46999C87BD}" type="presOf" srcId="{F807F6FC-D24A-4154-91F1-0BE62EE82ABE}" destId="{19A99B7C-CC04-4151-8980-CCEC35F88617}" srcOrd="0" destOrd="0" presId="urn:microsoft.com/office/officeart/2008/layout/AscendingPictureAccentProcess"/>
    <dgm:cxn modelId="{6B5109E5-E734-4121-BF97-D0DEF32B7FD8}" type="presOf" srcId="{D0D950E7-19AF-4767-81E9-58B9F650B2E7}" destId="{5ED3D82E-BEAA-42B8-BFFD-9C91918682C9}" srcOrd="0" destOrd="0" presId="urn:microsoft.com/office/officeart/2008/layout/AscendingPictureAccentProcess"/>
    <dgm:cxn modelId="{0ED08B00-9A8E-4598-A687-6066629AB906}" type="presParOf" srcId="{50800A21-702E-48E1-8DDC-0D964B764695}" destId="{B0200A24-10ED-4D01-ADEF-8992D76FA082}" srcOrd="0" destOrd="0" presId="urn:microsoft.com/office/officeart/2008/layout/AscendingPictureAccentProcess"/>
    <dgm:cxn modelId="{18C72FD4-A92B-40FC-810D-379D8909F774}" type="presParOf" srcId="{50800A21-702E-48E1-8DDC-0D964B764695}" destId="{5F02EAAE-D6AB-4BE9-B12A-7369752674E4}" srcOrd="1" destOrd="0" presId="urn:microsoft.com/office/officeart/2008/layout/AscendingPictureAccentProcess"/>
    <dgm:cxn modelId="{5B4340D0-7D9D-4E6E-9BEF-1139B61EC4BA}" type="presParOf" srcId="{50800A21-702E-48E1-8DDC-0D964B764695}" destId="{682F2FDB-88F0-4262-AF9E-E3D7C36AF1DB}" srcOrd="2" destOrd="0" presId="urn:microsoft.com/office/officeart/2008/layout/AscendingPictureAccentProcess"/>
    <dgm:cxn modelId="{76DC99FB-B20A-46A5-960D-EC05874E4677}" type="presParOf" srcId="{50800A21-702E-48E1-8DDC-0D964B764695}" destId="{24DDFB3B-1DBF-4B05-B16D-7D3AC4363994}" srcOrd="3" destOrd="0" presId="urn:microsoft.com/office/officeart/2008/layout/AscendingPictureAccentProcess"/>
    <dgm:cxn modelId="{349386EE-0B67-43A3-ABBB-DC5F9A3F2C63}" type="presParOf" srcId="{50800A21-702E-48E1-8DDC-0D964B764695}" destId="{DD49E989-C411-459A-A550-20487078D853}" srcOrd="4" destOrd="0" presId="urn:microsoft.com/office/officeart/2008/layout/AscendingPictureAccentProcess"/>
    <dgm:cxn modelId="{B5FE49D4-9F33-4C9D-983C-3BFA1067ED9E}" type="presParOf" srcId="{50800A21-702E-48E1-8DDC-0D964B764695}" destId="{F3816B26-3319-4778-AEE0-3E98D146C31C}" srcOrd="5" destOrd="0" presId="urn:microsoft.com/office/officeart/2008/layout/AscendingPictureAccentProcess"/>
    <dgm:cxn modelId="{CC0BC2CD-8A70-489D-BFD1-0086918E7AF3}" type="presParOf" srcId="{50800A21-702E-48E1-8DDC-0D964B764695}" destId="{5C54CDA7-14F9-4021-85C2-5A0F51A95704}" srcOrd="6" destOrd="0" presId="urn:microsoft.com/office/officeart/2008/layout/AscendingPictureAccentProcess"/>
    <dgm:cxn modelId="{720A6376-E35B-40FA-921E-FB925252A1FA}" type="presParOf" srcId="{50800A21-702E-48E1-8DDC-0D964B764695}" destId="{4BFD5835-2153-40B6-BCD5-43F536693407}" srcOrd="7" destOrd="0" presId="urn:microsoft.com/office/officeart/2008/layout/AscendingPictureAccentProcess"/>
    <dgm:cxn modelId="{3D1283BB-846D-4BC1-8B43-88B55B1C9A5B}" type="presParOf" srcId="{50800A21-702E-48E1-8DDC-0D964B764695}" destId="{D55E34DE-696A-4D9E-A0CD-C1BDDC2AF560}" srcOrd="8" destOrd="0" presId="urn:microsoft.com/office/officeart/2008/layout/AscendingPictureAccentProcess"/>
    <dgm:cxn modelId="{13745B17-9D99-4936-9ECB-A5FCC8294079}" type="presParOf" srcId="{50800A21-702E-48E1-8DDC-0D964B764695}" destId="{C2044E7C-30EC-4A59-BD9B-BC33305A0DE0}" srcOrd="9" destOrd="0" presId="urn:microsoft.com/office/officeart/2008/layout/AscendingPictureAccentProcess"/>
    <dgm:cxn modelId="{3EEA4A04-4BA0-460E-9495-3970E6AB58A3}" type="presParOf" srcId="{50800A21-702E-48E1-8DDC-0D964B764695}" destId="{5ED3D82E-BEAA-42B8-BFFD-9C91918682C9}" srcOrd="10" destOrd="0" presId="urn:microsoft.com/office/officeart/2008/layout/AscendingPictureAccentProcess"/>
    <dgm:cxn modelId="{13AE19F3-A0B8-4ACF-9EF9-15B7E8FE926A}" type="presParOf" srcId="{50800A21-702E-48E1-8DDC-0D964B764695}" destId="{AFD2B97D-3DA2-4762-BE9F-8ED1A0384F54}" srcOrd="11" destOrd="0" presId="urn:microsoft.com/office/officeart/2008/layout/AscendingPictureAccentProcess"/>
    <dgm:cxn modelId="{4EEA5093-29A7-45C7-9E18-FF89EBCA012A}" type="presParOf" srcId="{50800A21-702E-48E1-8DDC-0D964B764695}" destId="{FE8713FE-7B16-446C-AAD7-4AD6C0252F86}" srcOrd="12" destOrd="0" presId="urn:microsoft.com/office/officeart/2008/layout/AscendingPictureAccentProcess"/>
    <dgm:cxn modelId="{03072557-13C9-426A-990B-030B0821995A}" type="presParOf" srcId="{FE8713FE-7B16-446C-AAD7-4AD6C0252F86}" destId="{4EE19109-EE6F-497B-8B6F-C0C2E7DAFC7E}" srcOrd="0" destOrd="0" presId="urn:microsoft.com/office/officeart/2008/layout/AscendingPictureAccentProcess"/>
    <dgm:cxn modelId="{3C7E27C1-D859-43F1-B1DE-57ABAA9FF4E7}" type="presParOf" srcId="{50800A21-702E-48E1-8DDC-0D964B764695}" destId="{19A99B7C-CC04-4151-8980-CCEC35F88617}" srcOrd="13" destOrd="0" presId="urn:microsoft.com/office/officeart/2008/layout/AscendingPictureAccentProcess"/>
    <dgm:cxn modelId="{0228F6AF-A2BE-4C6B-B27A-5C4B32D9BCEB}" type="presParOf" srcId="{50800A21-702E-48E1-8DDC-0D964B764695}" destId="{FE9B3DAF-F4C1-458D-B65D-21B2A88518C9}" srcOrd="14" destOrd="0" presId="urn:microsoft.com/office/officeart/2008/layout/AscendingPictureAccentProcess"/>
    <dgm:cxn modelId="{EAA359B3-64C0-40EA-B4BD-E75C34273E7D}" type="presParOf" srcId="{50800A21-702E-48E1-8DDC-0D964B764695}" destId="{3038218E-ED74-42BC-BCAE-401FE7001F08}" srcOrd="15" destOrd="0" presId="urn:microsoft.com/office/officeart/2008/layout/AscendingPictureAccentProcess"/>
    <dgm:cxn modelId="{E4791FA1-A9EB-4ECF-BEBF-7E7E6F545F26}" type="presParOf" srcId="{3038218E-ED74-42BC-BCAE-401FE7001F08}" destId="{3478DC8E-4DD7-47C8-B17C-8BD4517A636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565061-F2E5-4330-9ABE-38F6932CDBED}" type="doc">
      <dgm:prSet loTypeId="urn:microsoft.com/office/officeart/2005/8/layout/hierarchy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1889A406-5DA3-418B-AD87-3FED852A3129}">
      <dgm:prSet phldrT="[Tekst]" custT="1"/>
      <dgm:spPr/>
      <dgm:t>
        <a:bodyPr/>
        <a:lstStyle/>
        <a:p>
          <a:r>
            <a:rPr lang="hr-HR" sz="18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VRSTE GLAGOLSKIH PRIDJEVA</a:t>
          </a:r>
        </a:p>
      </dgm:t>
    </dgm:pt>
    <dgm:pt modelId="{6075A95B-3102-4E89-95AE-AD6AD21F6D43}" type="parTrans" cxnId="{34D3ADD6-B811-4FAD-9339-C4147C4F4084}">
      <dgm:prSet/>
      <dgm:spPr/>
      <dgm:t>
        <a:bodyPr/>
        <a:lstStyle/>
        <a:p>
          <a:endParaRPr lang="hr-HR"/>
        </a:p>
      </dgm:t>
    </dgm:pt>
    <dgm:pt modelId="{2B96DA78-C70D-47FF-9DB4-6142A1DF139E}" type="sibTrans" cxnId="{34D3ADD6-B811-4FAD-9339-C4147C4F4084}">
      <dgm:prSet/>
      <dgm:spPr/>
      <dgm:t>
        <a:bodyPr/>
        <a:lstStyle/>
        <a:p>
          <a:endParaRPr lang="hr-HR"/>
        </a:p>
      </dgm:t>
    </dgm:pt>
    <dgm:pt modelId="{357DF858-4B4B-429D-8E58-72B9EDC384D2}">
      <dgm:prSet phldrT="[Tekst]" custT="1"/>
      <dgm:spPr/>
      <dgm:t>
        <a:bodyPr/>
        <a:lstStyle/>
        <a:p>
          <a:r>
            <a:rPr lang="hr-HR" sz="1800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rPr>
            <a:t>glagolski pridjev radni</a:t>
          </a:r>
        </a:p>
      </dgm:t>
    </dgm:pt>
    <dgm:pt modelId="{358573CD-89AC-44C2-AF5A-03A34ABC4859}" type="parTrans" cxnId="{A5377B9E-C319-4562-9BCA-D45FE5F4F8F1}">
      <dgm:prSet/>
      <dgm:spPr/>
      <dgm:t>
        <a:bodyPr/>
        <a:lstStyle/>
        <a:p>
          <a:endParaRPr lang="hr-HR"/>
        </a:p>
      </dgm:t>
    </dgm:pt>
    <dgm:pt modelId="{ADAF3DF7-EDC3-47C5-9F11-DCAACB8436B8}" type="sibTrans" cxnId="{A5377B9E-C319-4562-9BCA-D45FE5F4F8F1}">
      <dgm:prSet/>
      <dgm:spPr/>
      <dgm:t>
        <a:bodyPr/>
        <a:lstStyle/>
        <a:p>
          <a:endParaRPr lang="hr-HR"/>
        </a:p>
      </dgm:t>
    </dgm:pt>
    <dgm:pt modelId="{074BEE2E-103D-4EDB-B512-5801380C493D}">
      <dgm:prSet phldrT="[Tekst]" custT="1"/>
      <dgm:spPr/>
      <dgm:t>
        <a:bodyPr/>
        <a:lstStyle/>
        <a:p>
          <a:r>
            <a:rPr lang="hr-HR" sz="1800" dirty="0"/>
            <a:t>izriče radnju koju netko </a:t>
          </a:r>
          <a:r>
            <a:rPr lang="hr-HR" sz="1800" b="1" dirty="0"/>
            <a:t>obavlja</a:t>
          </a:r>
        </a:p>
      </dgm:t>
    </dgm:pt>
    <dgm:pt modelId="{36A00C70-1E27-42A7-81E1-A155325BA152}" type="parTrans" cxnId="{A9F9934F-346E-4D9E-AA38-C9F1730842D8}">
      <dgm:prSet/>
      <dgm:spPr/>
      <dgm:t>
        <a:bodyPr/>
        <a:lstStyle/>
        <a:p>
          <a:endParaRPr lang="hr-HR"/>
        </a:p>
      </dgm:t>
    </dgm:pt>
    <dgm:pt modelId="{EC5EDA41-AF33-405E-B948-2EFFFA558BC3}" type="sibTrans" cxnId="{A9F9934F-346E-4D9E-AA38-C9F1730842D8}">
      <dgm:prSet/>
      <dgm:spPr/>
      <dgm:t>
        <a:bodyPr/>
        <a:lstStyle/>
        <a:p>
          <a:endParaRPr lang="hr-HR"/>
        </a:p>
      </dgm:t>
    </dgm:pt>
    <dgm:pt modelId="{1A119721-BA29-4C4F-9463-2476F96A3976}">
      <dgm:prSet phldrT="[Tekst]" custT="1"/>
      <dgm:spPr/>
      <dgm:t>
        <a:bodyPr/>
        <a:lstStyle/>
        <a:p>
          <a:r>
            <a:rPr lang="hr-HR" sz="1800" dirty="0"/>
            <a:t>tvori se od glagolske osnove i nastavaka</a:t>
          </a:r>
        </a:p>
      </dgm:t>
    </dgm:pt>
    <dgm:pt modelId="{A88DA48A-6B73-4AE3-8A6C-746AFDA882B0}" type="parTrans" cxnId="{A26D570C-59DA-4374-822E-01380675B10A}">
      <dgm:prSet/>
      <dgm:spPr/>
      <dgm:t>
        <a:bodyPr/>
        <a:lstStyle/>
        <a:p>
          <a:endParaRPr lang="hr-HR"/>
        </a:p>
      </dgm:t>
    </dgm:pt>
    <dgm:pt modelId="{01710A8E-9E96-4378-A611-F6E77845936C}" type="sibTrans" cxnId="{A26D570C-59DA-4374-822E-01380675B10A}">
      <dgm:prSet/>
      <dgm:spPr/>
      <dgm:t>
        <a:bodyPr/>
        <a:lstStyle/>
        <a:p>
          <a:endParaRPr lang="hr-HR"/>
        </a:p>
      </dgm:t>
    </dgm:pt>
    <dgm:pt modelId="{87F7482F-9034-4592-BDA9-5F2463DD329F}">
      <dgm:prSet phldrT="[Tekst]" custT="1"/>
      <dgm:spPr/>
      <dgm:t>
        <a:bodyPr/>
        <a:lstStyle/>
        <a:p>
          <a:r>
            <a:rPr lang="hr-HR" sz="18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glagolski pridjev trpni</a:t>
          </a:r>
        </a:p>
      </dgm:t>
    </dgm:pt>
    <dgm:pt modelId="{E8085B1C-2D05-490C-B4C5-B51BF306E6D4}" type="parTrans" cxnId="{AA490ECF-48CF-4C79-997E-0018C7AA41C9}">
      <dgm:prSet/>
      <dgm:spPr/>
      <dgm:t>
        <a:bodyPr/>
        <a:lstStyle/>
        <a:p>
          <a:endParaRPr lang="hr-HR"/>
        </a:p>
      </dgm:t>
    </dgm:pt>
    <dgm:pt modelId="{07A2D910-F60A-4A5C-80BE-A7D9C6930018}" type="sibTrans" cxnId="{AA490ECF-48CF-4C79-997E-0018C7AA41C9}">
      <dgm:prSet/>
      <dgm:spPr/>
      <dgm:t>
        <a:bodyPr/>
        <a:lstStyle/>
        <a:p>
          <a:endParaRPr lang="hr-HR"/>
        </a:p>
      </dgm:t>
    </dgm:pt>
    <dgm:pt modelId="{4EC8535B-45B2-407C-8946-1CE1AEE9E50C}">
      <dgm:prSet phldrT="[Tekst]" custT="1"/>
      <dgm:spPr/>
      <dgm:t>
        <a:bodyPr/>
        <a:lstStyle/>
        <a:p>
          <a:r>
            <a:rPr lang="hr-HR" sz="1800" dirty="0"/>
            <a:t>izriče radnju koju netko </a:t>
          </a:r>
          <a:r>
            <a:rPr lang="hr-HR" sz="1800" b="1" dirty="0"/>
            <a:t>trpi</a:t>
          </a:r>
        </a:p>
      </dgm:t>
    </dgm:pt>
    <dgm:pt modelId="{7B745BF4-A888-4F7B-A738-921DED4B3D93}" type="parTrans" cxnId="{AF9D77B4-73C2-4085-B6D7-7775208022FE}">
      <dgm:prSet/>
      <dgm:spPr/>
      <dgm:t>
        <a:bodyPr/>
        <a:lstStyle/>
        <a:p>
          <a:endParaRPr lang="hr-HR"/>
        </a:p>
      </dgm:t>
    </dgm:pt>
    <dgm:pt modelId="{3E443801-6920-4EF1-8398-627EA658E680}" type="sibTrans" cxnId="{AF9D77B4-73C2-4085-B6D7-7775208022FE}">
      <dgm:prSet/>
      <dgm:spPr/>
      <dgm:t>
        <a:bodyPr/>
        <a:lstStyle/>
        <a:p>
          <a:endParaRPr lang="hr-HR"/>
        </a:p>
      </dgm:t>
    </dgm:pt>
    <dgm:pt modelId="{34DC4647-8931-4593-9AFF-133E9FECC5F7}">
      <dgm:prSet phldrT="[Tekst]" custT="1"/>
      <dgm:spPr/>
      <dgm:t>
        <a:bodyPr/>
        <a:lstStyle/>
        <a:p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- (a), -la, -</a:t>
          </a:r>
          <a:r>
            <a:rPr lang="hr-HR" sz="1800" dirty="0" err="1">
              <a:solidFill>
                <a:srgbClr val="FF6600"/>
              </a:solidFill>
              <a:latin typeface="Impact" panose="020B0806030902050204" pitchFamily="34" charset="0"/>
            </a:rPr>
            <a:t>lo</a:t>
          </a:r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, </a:t>
          </a:r>
          <a:b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-li, -</a:t>
          </a:r>
          <a:r>
            <a:rPr lang="hr-HR" sz="1800" dirty="0" err="1">
              <a:solidFill>
                <a:srgbClr val="FF6600"/>
              </a:solidFill>
              <a:latin typeface="Impact" panose="020B0806030902050204" pitchFamily="34" charset="0"/>
            </a:rPr>
            <a:t>le</a:t>
          </a:r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, -la</a:t>
          </a:r>
        </a:p>
      </dgm:t>
    </dgm:pt>
    <dgm:pt modelId="{D58C7427-5933-4DA1-B163-D972CF4F5F7F}" type="parTrans" cxnId="{C8E87C50-1573-4790-B4E0-D566ECBBA0AF}">
      <dgm:prSet/>
      <dgm:spPr/>
      <dgm:t>
        <a:bodyPr/>
        <a:lstStyle/>
        <a:p>
          <a:endParaRPr lang="hr-HR"/>
        </a:p>
      </dgm:t>
    </dgm:pt>
    <dgm:pt modelId="{EB112096-6666-4136-A5AE-F835BDD47927}" type="sibTrans" cxnId="{C8E87C50-1573-4790-B4E0-D566ECBBA0AF}">
      <dgm:prSet/>
      <dgm:spPr/>
      <dgm:t>
        <a:bodyPr/>
        <a:lstStyle/>
        <a:p>
          <a:endParaRPr lang="hr-HR"/>
        </a:p>
      </dgm:t>
    </dgm:pt>
    <dgm:pt modelId="{4849C233-6C43-48FB-AB2E-AED2300999B8}">
      <dgm:prSet phldrT="[Tekst]" custT="1"/>
      <dgm:spPr/>
      <dgm:t>
        <a:bodyPr/>
        <a:lstStyle/>
        <a:p>
          <a:r>
            <a:rPr lang="hr-HR" sz="1800" dirty="0"/>
            <a:t>tvori se od glagolske osnove i nastavaka</a:t>
          </a:r>
        </a:p>
      </dgm:t>
    </dgm:pt>
    <dgm:pt modelId="{45C261E1-F097-4DCE-8C19-266A18A39E6C}" type="parTrans" cxnId="{35398764-4262-4C4F-8E78-C86B9F156375}">
      <dgm:prSet/>
      <dgm:spPr/>
      <dgm:t>
        <a:bodyPr/>
        <a:lstStyle/>
        <a:p>
          <a:endParaRPr lang="hr-HR"/>
        </a:p>
      </dgm:t>
    </dgm:pt>
    <dgm:pt modelId="{4E59D5BB-8CE0-43E5-AEBB-0042138F8CEF}" type="sibTrans" cxnId="{35398764-4262-4C4F-8E78-C86B9F156375}">
      <dgm:prSet/>
      <dgm:spPr/>
      <dgm:t>
        <a:bodyPr/>
        <a:lstStyle/>
        <a:p>
          <a:endParaRPr lang="hr-HR"/>
        </a:p>
      </dgm:t>
    </dgm:pt>
    <dgm:pt modelId="{3B021DE9-E24B-4089-A924-F93202DCE754}">
      <dgm:prSet phldrT="[Tekst]" custT="1"/>
      <dgm:spPr/>
      <dgm:t>
        <a:bodyPr/>
        <a:lstStyle/>
        <a:p>
          <a:r>
            <a:rPr lang="hr-HR" sz="18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-n, -</a:t>
          </a:r>
          <a:r>
            <a:rPr lang="hr-HR" sz="1800" dirty="0" err="1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en</a:t>
          </a:r>
          <a:r>
            <a:rPr lang="hr-HR" sz="18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, </a:t>
          </a:r>
          <a:br>
            <a:rPr lang="hr-HR" sz="18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</a:br>
          <a:r>
            <a:rPr lang="hr-HR" sz="18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-jen, -t</a:t>
          </a:r>
        </a:p>
      </dgm:t>
    </dgm:pt>
    <dgm:pt modelId="{73AB7B9A-907E-4195-85AE-56E88A34DF14}" type="parTrans" cxnId="{B12D87B0-4FF9-4E8A-A206-318067D7DBA8}">
      <dgm:prSet/>
      <dgm:spPr/>
      <dgm:t>
        <a:bodyPr/>
        <a:lstStyle/>
        <a:p>
          <a:endParaRPr lang="hr-HR"/>
        </a:p>
      </dgm:t>
    </dgm:pt>
    <dgm:pt modelId="{2784B354-07F9-44A3-BF71-2BDACDCAA412}" type="sibTrans" cxnId="{B12D87B0-4FF9-4E8A-A206-318067D7DBA8}">
      <dgm:prSet/>
      <dgm:spPr/>
      <dgm:t>
        <a:bodyPr/>
        <a:lstStyle/>
        <a:p>
          <a:endParaRPr lang="hr-HR"/>
        </a:p>
      </dgm:t>
    </dgm:pt>
    <dgm:pt modelId="{46432C76-525F-4032-B1AA-FF183F34CE58}" type="pres">
      <dgm:prSet presAssocID="{66565061-F2E5-4330-9ABE-38F6932CDB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F34BB7E-D1FC-46D2-B957-AF97D14FDA16}" type="pres">
      <dgm:prSet presAssocID="{1889A406-5DA3-418B-AD87-3FED852A3129}" presName="hierRoot1" presStyleCnt="0"/>
      <dgm:spPr/>
    </dgm:pt>
    <dgm:pt modelId="{73B2FAF5-8165-4D07-884A-7E96FC5C1023}" type="pres">
      <dgm:prSet presAssocID="{1889A406-5DA3-418B-AD87-3FED852A3129}" presName="composite" presStyleCnt="0"/>
      <dgm:spPr/>
    </dgm:pt>
    <dgm:pt modelId="{CBAF13ED-DF6F-4A0F-8712-A22E938261CA}" type="pres">
      <dgm:prSet presAssocID="{1889A406-5DA3-418B-AD87-3FED852A3129}" presName="background" presStyleLbl="node0" presStyleIdx="0" presStyleCnt="1"/>
      <dgm:spPr>
        <a:solidFill>
          <a:schemeClr val="tx2">
            <a:lumMod val="40000"/>
            <a:lumOff val="60000"/>
          </a:schemeClr>
        </a:solidFill>
      </dgm:spPr>
    </dgm:pt>
    <dgm:pt modelId="{9ED97F4D-F241-49C1-A5E5-4D693057FCCC}" type="pres">
      <dgm:prSet presAssocID="{1889A406-5DA3-418B-AD87-3FED852A3129}" presName="text" presStyleLbl="fgAcc0" presStyleIdx="0" presStyleCnt="1" custScaleX="121195">
        <dgm:presLayoutVars>
          <dgm:chPref val="3"/>
        </dgm:presLayoutVars>
      </dgm:prSet>
      <dgm:spPr/>
    </dgm:pt>
    <dgm:pt modelId="{ADC4F013-EB3F-4672-BB8B-9E4185A460C1}" type="pres">
      <dgm:prSet presAssocID="{1889A406-5DA3-418B-AD87-3FED852A3129}" presName="hierChild2" presStyleCnt="0"/>
      <dgm:spPr/>
    </dgm:pt>
    <dgm:pt modelId="{8126C29E-D192-4122-BA8C-AB853C0B5E2C}" type="pres">
      <dgm:prSet presAssocID="{358573CD-89AC-44C2-AF5A-03A34ABC4859}" presName="Name10" presStyleLbl="parChTrans1D2" presStyleIdx="0" presStyleCnt="2"/>
      <dgm:spPr/>
    </dgm:pt>
    <dgm:pt modelId="{F3C37861-6AA3-499C-B222-E9C0DAF47D17}" type="pres">
      <dgm:prSet presAssocID="{357DF858-4B4B-429D-8E58-72B9EDC384D2}" presName="hierRoot2" presStyleCnt="0"/>
      <dgm:spPr/>
    </dgm:pt>
    <dgm:pt modelId="{BD56D55F-5DB2-492A-82FF-7111D1238631}" type="pres">
      <dgm:prSet presAssocID="{357DF858-4B4B-429D-8E58-72B9EDC384D2}" presName="composite2" presStyleCnt="0"/>
      <dgm:spPr/>
    </dgm:pt>
    <dgm:pt modelId="{5A444137-0631-4601-8C71-E8837A059967}" type="pres">
      <dgm:prSet presAssocID="{357DF858-4B4B-429D-8E58-72B9EDC384D2}" presName="background2" presStyleLbl="node2" presStyleIdx="0" presStyleCnt="2"/>
      <dgm:spPr/>
    </dgm:pt>
    <dgm:pt modelId="{05E630E1-D4E8-43F0-8C6B-1A1D688D549A}" type="pres">
      <dgm:prSet presAssocID="{357DF858-4B4B-429D-8E58-72B9EDC384D2}" presName="text2" presStyleLbl="fgAcc2" presStyleIdx="0" presStyleCnt="2">
        <dgm:presLayoutVars>
          <dgm:chPref val="3"/>
        </dgm:presLayoutVars>
      </dgm:prSet>
      <dgm:spPr/>
    </dgm:pt>
    <dgm:pt modelId="{71303685-1788-4C9B-AF32-B55EAFC7983D}" type="pres">
      <dgm:prSet presAssocID="{357DF858-4B4B-429D-8E58-72B9EDC384D2}" presName="hierChild3" presStyleCnt="0"/>
      <dgm:spPr/>
    </dgm:pt>
    <dgm:pt modelId="{943BD016-5FE2-4918-AAC5-82275F15AA6F}" type="pres">
      <dgm:prSet presAssocID="{36A00C70-1E27-42A7-81E1-A155325BA152}" presName="Name17" presStyleLbl="parChTrans1D3" presStyleIdx="0" presStyleCnt="6"/>
      <dgm:spPr/>
    </dgm:pt>
    <dgm:pt modelId="{A0C9A7A9-2B0E-4D69-B015-51DFFECDAD5D}" type="pres">
      <dgm:prSet presAssocID="{074BEE2E-103D-4EDB-B512-5801380C493D}" presName="hierRoot3" presStyleCnt="0"/>
      <dgm:spPr/>
    </dgm:pt>
    <dgm:pt modelId="{53FDEF8C-EC8B-43C2-8C9B-25D417B73678}" type="pres">
      <dgm:prSet presAssocID="{074BEE2E-103D-4EDB-B512-5801380C493D}" presName="composite3" presStyleCnt="0"/>
      <dgm:spPr/>
    </dgm:pt>
    <dgm:pt modelId="{C71F238F-4C85-4C4E-A64C-9A2241E0B114}" type="pres">
      <dgm:prSet presAssocID="{074BEE2E-103D-4EDB-B512-5801380C493D}" presName="background3" presStyleLbl="node3" presStyleIdx="0" presStyleCnt="6"/>
      <dgm:spPr/>
    </dgm:pt>
    <dgm:pt modelId="{AF80700E-418F-471D-9F44-068D9C35C0BD}" type="pres">
      <dgm:prSet presAssocID="{074BEE2E-103D-4EDB-B512-5801380C493D}" presName="text3" presStyleLbl="fgAcc3" presStyleIdx="0" presStyleCnt="6" custScaleY="118869">
        <dgm:presLayoutVars>
          <dgm:chPref val="3"/>
        </dgm:presLayoutVars>
      </dgm:prSet>
      <dgm:spPr/>
    </dgm:pt>
    <dgm:pt modelId="{FC4C0A7B-C150-4A27-A205-43B70DAF700B}" type="pres">
      <dgm:prSet presAssocID="{074BEE2E-103D-4EDB-B512-5801380C493D}" presName="hierChild4" presStyleCnt="0"/>
      <dgm:spPr/>
    </dgm:pt>
    <dgm:pt modelId="{11632112-CDD3-4CC8-9809-44AB53119410}" type="pres">
      <dgm:prSet presAssocID="{A88DA48A-6B73-4AE3-8A6C-746AFDA882B0}" presName="Name17" presStyleLbl="parChTrans1D3" presStyleIdx="1" presStyleCnt="6"/>
      <dgm:spPr/>
    </dgm:pt>
    <dgm:pt modelId="{C70B17D2-9F2B-4FA3-80F4-D8AD953FD23E}" type="pres">
      <dgm:prSet presAssocID="{1A119721-BA29-4C4F-9463-2476F96A3976}" presName="hierRoot3" presStyleCnt="0"/>
      <dgm:spPr/>
    </dgm:pt>
    <dgm:pt modelId="{1438C0C3-EC71-402B-B35A-01115B58591E}" type="pres">
      <dgm:prSet presAssocID="{1A119721-BA29-4C4F-9463-2476F96A3976}" presName="composite3" presStyleCnt="0"/>
      <dgm:spPr/>
    </dgm:pt>
    <dgm:pt modelId="{9CD601EC-44E3-47A0-9CE0-BFAE5E03E244}" type="pres">
      <dgm:prSet presAssocID="{1A119721-BA29-4C4F-9463-2476F96A3976}" presName="background3" presStyleLbl="node3" presStyleIdx="1" presStyleCnt="6"/>
      <dgm:spPr/>
    </dgm:pt>
    <dgm:pt modelId="{2D5FB392-45B7-495F-9CBF-00D06B602BB6}" type="pres">
      <dgm:prSet presAssocID="{1A119721-BA29-4C4F-9463-2476F96A3976}" presName="text3" presStyleLbl="fgAcc3" presStyleIdx="1" presStyleCnt="6" custScaleX="114207" custScaleY="116317">
        <dgm:presLayoutVars>
          <dgm:chPref val="3"/>
        </dgm:presLayoutVars>
      </dgm:prSet>
      <dgm:spPr/>
    </dgm:pt>
    <dgm:pt modelId="{2C18233F-1853-4B41-8788-DC4BEC5A24F3}" type="pres">
      <dgm:prSet presAssocID="{1A119721-BA29-4C4F-9463-2476F96A3976}" presName="hierChild4" presStyleCnt="0"/>
      <dgm:spPr/>
    </dgm:pt>
    <dgm:pt modelId="{2DCE32C7-5002-4A71-87AF-102C5E336655}" type="pres">
      <dgm:prSet presAssocID="{D58C7427-5933-4DA1-B163-D972CF4F5F7F}" presName="Name17" presStyleLbl="parChTrans1D3" presStyleIdx="2" presStyleCnt="6"/>
      <dgm:spPr/>
    </dgm:pt>
    <dgm:pt modelId="{5CEB7EE8-E526-42DA-8600-3E9DF17BAF2A}" type="pres">
      <dgm:prSet presAssocID="{34DC4647-8931-4593-9AFF-133E9FECC5F7}" presName="hierRoot3" presStyleCnt="0"/>
      <dgm:spPr/>
    </dgm:pt>
    <dgm:pt modelId="{BB34A209-F923-4A61-895E-9D8D6617EDD3}" type="pres">
      <dgm:prSet presAssocID="{34DC4647-8931-4593-9AFF-133E9FECC5F7}" presName="composite3" presStyleCnt="0"/>
      <dgm:spPr/>
    </dgm:pt>
    <dgm:pt modelId="{9C39F1BA-414C-4754-A3B5-A8F82B47E21C}" type="pres">
      <dgm:prSet presAssocID="{34DC4647-8931-4593-9AFF-133E9FECC5F7}" presName="background3" presStyleLbl="node3" presStyleIdx="2" presStyleCnt="6"/>
      <dgm:spPr/>
    </dgm:pt>
    <dgm:pt modelId="{41BA428D-56E6-4249-8046-A7B15AB2986E}" type="pres">
      <dgm:prSet presAssocID="{34DC4647-8931-4593-9AFF-133E9FECC5F7}" presName="text3" presStyleLbl="fgAcc3" presStyleIdx="2" presStyleCnt="6">
        <dgm:presLayoutVars>
          <dgm:chPref val="3"/>
        </dgm:presLayoutVars>
      </dgm:prSet>
      <dgm:spPr/>
    </dgm:pt>
    <dgm:pt modelId="{90B7779F-0209-4252-BCAC-4FDC6AE45BB7}" type="pres">
      <dgm:prSet presAssocID="{34DC4647-8931-4593-9AFF-133E9FECC5F7}" presName="hierChild4" presStyleCnt="0"/>
      <dgm:spPr/>
    </dgm:pt>
    <dgm:pt modelId="{335A4C08-7089-40B1-8DC1-670F8758838D}" type="pres">
      <dgm:prSet presAssocID="{E8085B1C-2D05-490C-B4C5-B51BF306E6D4}" presName="Name10" presStyleLbl="parChTrans1D2" presStyleIdx="1" presStyleCnt="2"/>
      <dgm:spPr/>
    </dgm:pt>
    <dgm:pt modelId="{CC7D7B74-2E1A-4EE6-8C59-D338BBE34980}" type="pres">
      <dgm:prSet presAssocID="{87F7482F-9034-4592-BDA9-5F2463DD329F}" presName="hierRoot2" presStyleCnt="0"/>
      <dgm:spPr/>
    </dgm:pt>
    <dgm:pt modelId="{C1B27D6B-89C4-4547-93C8-634D0AC58379}" type="pres">
      <dgm:prSet presAssocID="{87F7482F-9034-4592-BDA9-5F2463DD329F}" presName="composite2" presStyleCnt="0"/>
      <dgm:spPr/>
    </dgm:pt>
    <dgm:pt modelId="{28512954-5107-4ADF-94CC-45B5FAE828A1}" type="pres">
      <dgm:prSet presAssocID="{87F7482F-9034-4592-BDA9-5F2463DD329F}" presName="background2" presStyleLbl="node2" presStyleIdx="1" presStyleCnt="2"/>
      <dgm:spPr/>
    </dgm:pt>
    <dgm:pt modelId="{E9E45274-2C83-4CE9-A5E0-1F19259A00B0}" type="pres">
      <dgm:prSet presAssocID="{87F7482F-9034-4592-BDA9-5F2463DD329F}" presName="text2" presStyleLbl="fgAcc2" presStyleIdx="1" presStyleCnt="2">
        <dgm:presLayoutVars>
          <dgm:chPref val="3"/>
        </dgm:presLayoutVars>
      </dgm:prSet>
      <dgm:spPr/>
    </dgm:pt>
    <dgm:pt modelId="{793FE887-51C7-428A-AC01-DED7A474CCD7}" type="pres">
      <dgm:prSet presAssocID="{87F7482F-9034-4592-BDA9-5F2463DD329F}" presName="hierChild3" presStyleCnt="0"/>
      <dgm:spPr/>
    </dgm:pt>
    <dgm:pt modelId="{91531B52-C371-44ED-8D06-98ECB841EFE1}" type="pres">
      <dgm:prSet presAssocID="{7B745BF4-A888-4F7B-A738-921DED4B3D93}" presName="Name17" presStyleLbl="parChTrans1D3" presStyleIdx="3" presStyleCnt="6"/>
      <dgm:spPr/>
    </dgm:pt>
    <dgm:pt modelId="{561D906F-AC45-4D7B-A84B-629C179FFF3B}" type="pres">
      <dgm:prSet presAssocID="{4EC8535B-45B2-407C-8946-1CE1AEE9E50C}" presName="hierRoot3" presStyleCnt="0"/>
      <dgm:spPr/>
    </dgm:pt>
    <dgm:pt modelId="{5A28CF3C-4065-45F8-9031-2EA60E6204C1}" type="pres">
      <dgm:prSet presAssocID="{4EC8535B-45B2-407C-8946-1CE1AEE9E50C}" presName="composite3" presStyleCnt="0"/>
      <dgm:spPr/>
    </dgm:pt>
    <dgm:pt modelId="{271E3AF0-D9F4-45EF-8C0B-2ABEAFF309D6}" type="pres">
      <dgm:prSet presAssocID="{4EC8535B-45B2-407C-8946-1CE1AEE9E50C}" presName="background3" presStyleLbl="node3" presStyleIdx="3" presStyleCnt="6"/>
      <dgm:spPr/>
    </dgm:pt>
    <dgm:pt modelId="{F22C036B-A412-454D-902E-49F38819A526}" type="pres">
      <dgm:prSet presAssocID="{4EC8535B-45B2-407C-8946-1CE1AEE9E50C}" presName="text3" presStyleLbl="fgAcc3" presStyleIdx="3" presStyleCnt="6">
        <dgm:presLayoutVars>
          <dgm:chPref val="3"/>
        </dgm:presLayoutVars>
      </dgm:prSet>
      <dgm:spPr/>
    </dgm:pt>
    <dgm:pt modelId="{173E28D8-FD85-486D-85C6-6ED04F711ED4}" type="pres">
      <dgm:prSet presAssocID="{4EC8535B-45B2-407C-8946-1CE1AEE9E50C}" presName="hierChild4" presStyleCnt="0"/>
      <dgm:spPr/>
    </dgm:pt>
    <dgm:pt modelId="{1522841D-A90C-4EFF-A701-08165D336A8B}" type="pres">
      <dgm:prSet presAssocID="{45C261E1-F097-4DCE-8C19-266A18A39E6C}" presName="Name17" presStyleLbl="parChTrans1D3" presStyleIdx="4" presStyleCnt="6"/>
      <dgm:spPr/>
    </dgm:pt>
    <dgm:pt modelId="{E98B48A2-2D0B-41E2-BD84-8B0B7841E354}" type="pres">
      <dgm:prSet presAssocID="{4849C233-6C43-48FB-AB2E-AED2300999B8}" presName="hierRoot3" presStyleCnt="0"/>
      <dgm:spPr/>
    </dgm:pt>
    <dgm:pt modelId="{09B6028B-6C13-4702-A0E4-A51481759E97}" type="pres">
      <dgm:prSet presAssocID="{4849C233-6C43-48FB-AB2E-AED2300999B8}" presName="composite3" presStyleCnt="0"/>
      <dgm:spPr/>
    </dgm:pt>
    <dgm:pt modelId="{D855181A-06BD-4CA3-B45D-662D5757C1BE}" type="pres">
      <dgm:prSet presAssocID="{4849C233-6C43-48FB-AB2E-AED2300999B8}" presName="background3" presStyleLbl="node3" presStyleIdx="4" presStyleCnt="6"/>
      <dgm:spPr/>
    </dgm:pt>
    <dgm:pt modelId="{9298B630-AE73-4F3F-B091-977C3B88F81D}" type="pres">
      <dgm:prSet presAssocID="{4849C233-6C43-48FB-AB2E-AED2300999B8}" presName="text3" presStyleLbl="fgAcc3" presStyleIdx="4" presStyleCnt="6" custScaleX="127890" custScaleY="122449">
        <dgm:presLayoutVars>
          <dgm:chPref val="3"/>
        </dgm:presLayoutVars>
      </dgm:prSet>
      <dgm:spPr/>
    </dgm:pt>
    <dgm:pt modelId="{75286641-ED67-44F8-9672-D6F46C317D41}" type="pres">
      <dgm:prSet presAssocID="{4849C233-6C43-48FB-AB2E-AED2300999B8}" presName="hierChild4" presStyleCnt="0"/>
      <dgm:spPr/>
    </dgm:pt>
    <dgm:pt modelId="{F93292BD-BA13-4458-92AF-198EB35FF942}" type="pres">
      <dgm:prSet presAssocID="{73AB7B9A-907E-4195-85AE-56E88A34DF14}" presName="Name17" presStyleLbl="parChTrans1D3" presStyleIdx="5" presStyleCnt="6"/>
      <dgm:spPr/>
    </dgm:pt>
    <dgm:pt modelId="{2F01FFA4-EAD5-4358-8473-E7AC0516C9C4}" type="pres">
      <dgm:prSet presAssocID="{3B021DE9-E24B-4089-A924-F93202DCE754}" presName="hierRoot3" presStyleCnt="0"/>
      <dgm:spPr/>
    </dgm:pt>
    <dgm:pt modelId="{692227F2-641D-4AF9-8B53-BC11C7AA02A2}" type="pres">
      <dgm:prSet presAssocID="{3B021DE9-E24B-4089-A924-F93202DCE754}" presName="composite3" presStyleCnt="0"/>
      <dgm:spPr/>
    </dgm:pt>
    <dgm:pt modelId="{3ECF6AF6-4ACE-494F-858C-E2795E3C6C1A}" type="pres">
      <dgm:prSet presAssocID="{3B021DE9-E24B-4089-A924-F93202DCE754}" presName="background3" presStyleLbl="node3" presStyleIdx="5" presStyleCnt="6"/>
      <dgm:spPr/>
    </dgm:pt>
    <dgm:pt modelId="{222E5BE6-518D-4C42-AA5F-DB4674CFA0F7}" type="pres">
      <dgm:prSet presAssocID="{3B021DE9-E24B-4089-A924-F93202DCE754}" presName="text3" presStyleLbl="fgAcc3" presStyleIdx="5" presStyleCnt="6">
        <dgm:presLayoutVars>
          <dgm:chPref val="3"/>
        </dgm:presLayoutVars>
      </dgm:prSet>
      <dgm:spPr/>
    </dgm:pt>
    <dgm:pt modelId="{F0294BBB-54C4-45FF-84F0-BC082EF415D3}" type="pres">
      <dgm:prSet presAssocID="{3B021DE9-E24B-4089-A924-F93202DCE754}" presName="hierChild4" presStyleCnt="0"/>
      <dgm:spPr/>
    </dgm:pt>
  </dgm:ptLst>
  <dgm:cxnLst>
    <dgm:cxn modelId="{B4AE9B01-129D-45CF-A6E2-41A0E868AE3D}" type="presOf" srcId="{73AB7B9A-907E-4195-85AE-56E88A34DF14}" destId="{F93292BD-BA13-4458-92AF-198EB35FF942}" srcOrd="0" destOrd="0" presId="urn:microsoft.com/office/officeart/2005/8/layout/hierarchy1"/>
    <dgm:cxn modelId="{C7359B07-9046-4AFA-9D89-B461D81E3A54}" type="presOf" srcId="{45C261E1-F097-4DCE-8C19-266A18A39E6C}" destId="{1522841D-A90C-4EFF-A701-08165D336A8B}" srcOrd="0" destOrd="0" presId="urn:microsoft.com/office/officeart/2005/8/layout/hierarchy1"/>
    <dgm:cxn modelId="{08AFE608-553C-4CD1-88E1-E160227BEBFC}" type="presOf" srcId="{E8085B1C-2D05-490C-B4C5-B51BF306E6D4}" destId="{335A4C08-7089-40B1-8DC1-670F8758838D}" srcOrd="0" destOrd="0" presId="urn:microsoft.com/office/officeart/2005/8/layout/hierarchy1"/>
    <dgm:cxn modelId="{A26D570C-59DA-4374-822E-01380675B10A}" srcId="{357DF858-4B4B-429D-8E58-72B9EDC384D2}" destId="{1A119721-BA29-4C4F-9463-2476F96A3976}" srcOrd="1" destOrd="0" parTransId="{A88DA48A-6B73-4AE3-8A6C-746AFDA882B0}" sibTransId="{01710A8E-9E96-4378-A611-F6E77845936C}"/>
    <dgm:cxn modelId="{7F457121-1CDB-4FD3-A946-9D895E2C95B1}" type="presOf" srcId="{1889A406-5DA3-418B-AD87-3FED852A3129}" destId="{9ED97F4D-F241-49C1-A5E5-4D693057FCCC}" srcOrd="0" destOrd="0" presId="urn:microsoft.com/office/officeart/2005/8/layout/hierarchy1"/>
    <dgm:cxn modelId="{6417C921-56CA-497D-B7CD-BA7B892A66F5}" type="presOf" srcId="{358573CD-89AC-44C2-AF5A-03A34ABC4859}" destId="{8126C29E-D192-4122-BA8C-AB853C0B5E2C}" srcOrd="0" destOrd="0" presId="urn:microsoft.com/office/officeart/2005/8/layout/hierarchy1"/>
    <dgm:cxn modelId="{2B907E32-8380-4FCD-93E2-DD59FE39A7D0}" type="presOf" srcId="{66565061-F2E5-4330-9ABE-38F6932CDBED}" destId="{46432C76-525F-4032-B1AA-FF183F34CE58}" srcOrd="0" destOrd="0" presId="urn:microsoft.com/office/officeart/2005/8/layout/hierarchy1"/>
    <dgm:cxn modelId="{A3E8C83B-6EFA-4910-AA41-D639A1717CCE}" type="presOf" srcId="{4EC8535B-45B2-407C-8946-1CE1AEE9E50C}" destId="{F22C036B-A412-454D-902E-49F38819A526}" srcOrd="0" destOrd="0" presId="urn:microsoft.com/office/officeart/2005/8/layout/hierarchy1"/>
    <dgm:cxn modelId="{37700962-ED23-404F-822A-7805411F1DAE}" type="presOf" srcId="{074BEE2E-103D-4EDB-B512-5801380C493D}" destId="{AF80700E-418F-471D-9F44-068D9C35C0BD}" srcOrd="0" destOrd="0" presId="urn:microsoft.com/office/officeart/2005/8/layout/hierarchy1"/>
    <dgm:cxn modelId="{7E8C7C62-EF6F-4E1E-A595-AF20D2FC45AC}" type="presOf" srcId="{357DF858-4B4B-429D-8E58-72B9EDC384D2}" destId="{05E630E1-D4E8-43F0-8C6B-1A1D688D549A}" srcOrd="0" destOrd="0" presId="urn:microsoft.com/office/officeart/2005/8/layout/hierarchy1"/>
    <dgm:cxn modelId="{56CBDC43-BC79-449B-BD9C-EA3722BE1164}" type="presOf" srcId="{A88DA48A-6B73-4AE3-8A6C-746AFDA882B0}" destId="{11632112-CDD3-4CC8-9809-44AB53119410}" srcOrd="0" destOrd="0" presId="urn:microsoft.com/office/officeart/2005/8/layout/hierarchy1"/>
    <dgm:cxn modelId="{35398764-4262-4C4F-8E78-C86B9F156375}" srcId="{87F7482F-9034-4592-BDA9-5F2463DD329F}" destId="{4849C233-6C43-48FB-AB2E-AED2300999B8}" srcOrd="1" destOrd="0" parTransId="{45C261E1-F097-4DCE-8C19-266A18A39E6C}" sibTransId="{4E59D5BB-8CE0-43E5-AEBB-0042138F8CEF}"/>
    <dgm:cxn modelId="{BF8F1669-C25D-4ED4-A09B-A127C0020775}" type="presOf" srcId="{4849C233-6C43-48FB-AB2E-AED2300999B8}" destId="{9298B630-AE73-4F3F-B091-977C3B88F81D}" srcOrd="0" destOrd="0" presId="urn:microsoft.com/office/officeart/2005/8/layout/hierarchy1"/>
    <dgm:cxn modelId="{A9F9934F-346E-4D9E-AA38-C9F1730842D8}" srcId="{357DF858-4B4B-429D-8E58-72B9EDC384D2}" destId="{074BEE2E-103D-4EDB-B512-5801380C493D}" srcOrd="0" destOrd="0" parTransId="{36A00C70-1E27-42A7-81E1-A155325BA152}" sibTransId="{EC5EDA41-AF33-405E-B948-2EFFFA558BC3}"/>
    <dgm:cxn modelId="{C8E87C50-1573-4790-B4E0-D566ECBBA0AF}" srcId="{357DF858-4B4B-429D-8E58-72B9EDC384D2}" destId="{34DC4647-8931-4593-9AFF-133E9FECC5F7}" srcOrd="2" destOrd="0" parTransId="{D58C7427-5933-4DA1-B163-D972CF4F5F7F}" sibTransId="{EB112096-6666-4136-A5AE-F835BDD47927}"/>
    <dgm:cxn modelId="{A91DA870-369D-485B-8717-4CAB88D64C76}" type="presOf" srcId="{87F7482F-9034-4592-BDA9-5F2463DD329F}" destId="{E9E45274-2C83-4CE9-A5E0-1F19259A00B0}" srcOrd="0" destOrd="0" presId="urn:microsoft.com/office/officeart/2005/8/layout/hierarchy1"/>
    <dgm:cxn modelId="{F0BCFE8C-7937-4CC2-A455-20EBD84BF89A}" type="presOf" srcId="{3B021DE9-E24B-4089-A924-F93202DCE754}" destId="{222E5BE6-518D-4C42-AA5F-DB4674CFA0F7}" srcOrd="0" destOrd="0" presId="urn:microsoft.com/office/officeart/2005/8/layout/hierarchy1"/>
    <dgm:cxn modelId="{0DBBB090-5711-4F8F-AE9B-4040714E45AF}" type="presOf" srcId="{34DC4647-8931-4593-9AFF-133E9FECC5F7}" destId="{41BA428D-56E6-4249-8046-A7B15AB2986E}" srcOrd="0" destOrd="0" presId="urn:microsoft.com/office/officeart/2005/8/layout/hierarchy1"/>
    <dgm:cxn modelId="{A5377B9E-C319-4562-9BCA-D45FE5F4F8F1}" srcId="{1889A406-5DA3-418B-AD87-3FED852A3129}" destId="{357DF858-4B4B-429D-8E58-72B9EDC384D2}" srcOrd="0" destOrd="0" parTransId="{358573CD-89AC-44C2-AF5A-03A34ABC4859}" sibTransId="{ADAF3DF7-EDC3-47C5-9F11-DCAACB8436B8}"/>
    <dgm:cxn modelId="{1A59CE9E-E436-4DE8-B8B7-1E04AF40061D}" type="presOf" srcId="{D58C7427-5933-4DA1-B163-D972CF4F5F7F}" destId="{2DCE32C7-5002-4A71-87AF-102C5E336655}" srcOrd="0" destOrd="0" presId="urn:microsoft.com/office/officeart/2005/8/layout/hierarchy1"/>
    <dgm:cxn modelId="{A298D69E-E9EF-46F8-8657-CBDA8F5F3C53}" type="presOf" srcId="{36A00C70-1E27-42A7-81E1-A155325BA152}" destId="{943BD016-5FE2-4918-AAC5-82275F15AA6F}" srcOrd="0" destOrd="0" presId="urn:microsoft.com/office/officeart/2005/8/layout/hierarchy1"/>
    <dgm:cxn modelId="{E7CD95A4-64FB-44C2-A242-61B86977A864}" type="presOf" srcId="{7B745BF4-A888-4F7B-A738-921DED4B3D93}" destId="{91531B52-C371-44ED-8D06-98ECB841EFE1}" srcOrd="0" destOrd="0" presId="urn:microsoft.com/office/officeart/2005/8/layout/hierarchy1"/>
    <dgm:cxn modelId="{B12D87B0-4FF9-4E8A-A206-318067D7DBA8}" srcId="{87F7482F-9034-4592-BDA9-5F2463DD329F}" destId="{3B021DE9-E24B-4089-A924-F93202DCE754}" srcOrd="2" destOrd="0" parTransId="{73AB7B9A-907E-4195-85AE-56E88A34DF14}" sibTransId="{2784B354-07F9-44A3-BF71-2BDACDCAA412}"/>
    <dgm:cxn modelId="{AF9D77B4-73C2-4085-B6D7-7775208022FE}" srcId="{87F7482F-9034-4592-BDA9-5F2463DD329F}" destId="{4EC8535B-45B2-407C-8946-1CE1AEE9E50C}" srcOrd="0" destOrd="0" parTransId="{7B745BF4-A888-4F7B-A738-921DED4B3D93}" sibTransId="{3E443801-6920-4EF1-8398-627EA658E680}"/>
    <dgm:cxn modelId="{AA490ECF-48CF-4C79-997E-0018C7AA41C9}" srcId="{1889A406-5DA3-418B-AD87-3FED852A3129}" destId="{87F7482F-9034-4592-BDA9-5F2463DD329F}" srcOrd="1" destOrd="0" parTransId="{E8085B1C-2D05-490C-B4C5-B51BF306E6D4}" sibTransId="{07A2D910-F60A-4A5C-80BE-A7D9C6930018}"/>
    <dgm:cxn modelId="{34D3ADD6-B811-4FAD-9339-C4147C4F4084}" srcId="{66565061-F2E5-4330-9ABE-38F6932CDBED}" destId="{1889A406-5DA3-418B-AD87-3FED852A3129}" srcOrd="0" destOrd="0" parTransId="{6075A95B-3102-4E89-95AE-AD6AD21F6D43}" sibTransId="{2B96DA78-C70D-47FF-9DB4-6142A1DF139E}"/>
    <dgm:cxn modelId="{ED8A4BF7-17AF-4675-BDA3-CDA8C0C58763}" type="presOf" srcId="{1A119721-BA29-4C4F-9463-2476F96A3976}" destId="{2D5FB392-45B7-495F-9CBF-00D06B602BB6}" srcOrd="0" destOrd="0" presId="urn:microsoft.com/office/officeart/2005/8/layout/hierarchy1"/>
    <dgm:cxn modelId="{2F429ABA-F7AE-44D8-ABF1-89547A81C4F0}" type="presParOf" srcId="{46432C76-525F-4032-B1AA-FF183F34CE58}" destId="{DF34BB7E-D1FC-46D2-B957-AF97D14FDA16}" srcOrd="0" destOrd="0" presId="urn:microsoft.com/office/officeart/2005/8/layout/hierarchy1"/>
    <dgm:cxn modelId="{BE4CCAC7-C2D1-4ED4-A7A6-9C62777BB5DC}" type="presParOf" srcId="{DF34BB7E-D1FC-46D2-B957-AF97D14FDA16}" destId="{73B2FAF5-8165-4D07-884A-7E96FC5C1023}" srcOrd="0" destOrd="0" presId="urn:microsoft.com/office/officeart/2005/8/layout/hierarchy1"/>
    <dgm:cxn modelId="{7C8D1B2D-23FB-46C8-A4C4-5D8D9E8A9F56}" type="presParOf" srcId="{73B2FAF5-8165-4D07-884A-7E96FC5C1023}" destId="{CBAF13ED-DF6F-4A0F-8712-A22E938261CA}" srcOrd="0" destOrd="0" presId="urn:microsoft.com/office/officeart/2005/8/layout/hierarchy1"/>
    <dgm:cxn modelId="{942D862B-A533-49BC-BF73-85269903A62D}" type="presParOf" srcId="{73B2FAF5-8165-4D07-884A-7E96FC5C1023}" destId="{9ED97F4D-F241-49C1-A5E5-4D693057FCCC}" srcOrd="1" destOrd="0" presId="urn:microsoft.com/office/officeart/2005/8/layout/hierarchy1"/>
    <dgm:cxn modelId="{E0FF1F31-F244-4B8F-942C-06ED6DE4EA10}" type="presParOf" srcId="{DF34BB7E-D1FC-46D2-B957-AF97D14FDA16}" destId="{ADC4F013-EB3F-4672-BB8B-9E4185A460C1}" srcOrd="1" destOrd="0" presId="urn:microsoft.com/office/officeart/2005/8/layout/hierarchy1"/>
    <dgm:cxn modelId="{541DAD09-FCC5-4B0E-902C-0BC547F7E22F}" type="presParOf" srcId="{ADC4F013-EB3F-4672-BB8B-9E4185A460C1}" destId="{8126C29E-D192-4122-BA8C-AB853C0B5E2C}" srcOrd="0" destOrd="0" presId="urn:microsoft.com/office/officeart/2005/8/layout/hierarchy1"/>
    <dgm:cxn modelId="{375D569F-1111-4DD7-80DA-5374457C28F1}" type="presParOf" srcId="{ADC4F013-EB3F-4672-BB8B-9E4185A460C1}" destId="{F3C37861-6AA3-499C-B222-E9C0DAF47D17}" srcOrd="1" destOrd="0" presId="urn:microsoft.com/office/officeart/2005/8/layout/hierarchy1"/>
    <dgm:cxn modelId="{CD833C42-37D7-45AD-9515-D8A2E903FF45}" type="presParOf" srcId="{F3C37861-6AA3-499C-B222-E9C0DAF47D17}" destId="{BD56D55F-5DB2-492A-82FF-7111D1238631}" srcOrd="0" destOrd="0" presId="urn:microsoft.com/office/officeart/2005/8/layout/hierarchy1"/>
    <dgm:cxn modelId="{9254C0F1-D1DC-4EC5-93FD-734A0B4ABDB3}" type="presParOf" srcId="{BD56D55F-5DB2-492A-82FF-7111D1238631}" destId="{5A444137-0631-4601-8C71-E8837A059967}" srcOrd="0" destOrd="0" presId="urn:microsoft.com/office/officeart/2005/8/layout/hierarchy1"/>
    <dgm:cxn modelId="{0F9DDF11-3CD6-489F-A951-0B6E3A99F1E1}" type="presParOf" srcId="{BD56D55F-5DB2-492A-82FF-7111D1238631}" destId="{05E630E1-D4E8-43F0-8C6B-1A1D688D549A}" srcOrd="1" destOrd="0" presId="urn:microsoft.com/office/officeart/2005/8/layout/hierarchy1"/>
    <dgm:cxn modelId="{36185BD6-67B4-4552-881F-7F1077CCEE81}" type="presParOf" srcId="{F3C37861-6AA3-499C-B222-E9C0DAF47D17}" destId="{71303685-1788-4C9B-AF32-B55EAFC7983D}" srcOrd="1" destOrd="0" presId="urn:microsoft.com/office/officeart/2005/8/layout/hierarchy1"/>
    <dgm:cxn modelId="{A82B8948-3CE3-475C-B98A-E136CB2A195C}" type="presParOf" srcId="{71303685-1788-4C9B-AF32-B55EAFC7983D}" destId="{943BD016-5FE2-4918-AAC5-82275F15AA6F}" srcOrd="0" destOrd="0" presId="urn:microsoft.com/office/officeart/2005/8/layout/hierarchy1"/>
    <dgm:cxn modelId="{97FFAF7D-8DB2-4A0B-92DC-86DC08289D18}" type="presParOf" srcId="{71303685-1788-4C9B-AF32-B55EAFC7983D}" destId="{A0C9A7A9-2B0E-4D69-B015-51DFFECDAD5D}" srcOrd="1" destOrd="0" presId="urn:microsoft.com/office/officeart/2005/8/layout/hierarchy1"/>
    <dgm:cxn modelId="{6FDAE76A-7041-45B2-81AF-AC073E1FF8DF}" type="presParOf" srcId="{A0C9A7A9-2B0E-4D69-B015-51DFFECDAD5D}" destId="{53FDEF8C-EC8B-43C2-8C9B-25D417B73678}" srcOrd="0" destOrd="0" presId="urn:microsoft.com/office/officeart/2005/8/layout/hierarchy1"/>
    <dgm:cxn modelId="{5DAB3D1B-5FC8-4D7D-8B0C-B7E47C51C643}" type="presParOf" srcId="{53FDEF8C-EC8B-43C2-8C9B-25D417B73678}" destId="{C71F238F-4C85-4C4E-A64C-9A2241E0B114}" srcOrd="0" destOrd="0" presId="urn:microsoft.com/office/officeart/2005/8/layout/hierarchy1"/>
    <dgm:cxn modelId="{DCD57B3B-4C0B-40F2-A0F2-63CCE90A4118}" type="presParOf" srcId="{53FDEF8C-EC8B-43C2-8C9B-25D417B73678}" destId="{AF80700E-418F-471D-9F44-068D9C35C0BD}" srcOrd="1" destOrd="0" presId="urn:microsoft.com/office/officeart/2005/8/layout/hierarchy1"/>
    <dgm:cxn modelId="{025A7FA2-853A-4AD4-A9A6-F269B1D20DC0}" type="presParOf" srcId="{A0C9A7A9-2B0E-4D69-B015-51DFFECDAD5D}" destId="{FC4C0A7B-C150-4A27-A205-43B70DAF700B}" srcOrd="1" destOrd="0" presId="urn:microsoft.com/office/officeart/2005/8/layout/hierarchy1"/>
    <dgm:cxn modelId="{DEA67903-0539-4147-998D-817B66AD4D87}" type="presParOf" srcId="{71303685-1788-4C9B-AF32-B55EAFC7983D}" destId="{11632112-CDD3-4CC8-9809-44AB53119410}" srcOrd="2" destOrd="0" presId="urn:microsoft.com/office/officeart/2005/8/layout/hierarchy1"/>
    <dgm:cxn modelId="{DC746D78-C654-44BD-80F0-890312A00DA0}" type="presParOf" srcId="{71303685-1788-4C9B-AF32-B55EAFC7983D}" destId="{C70B17D2-9F2B-4FA3-80F4-D8AD953FD23E}" srcOrd="3" destOrd="0" presId="urn:microsoft.com/office/officeart/2005/8/layout/hierarchy1"/>
    <dgm:cxn modelId="{C430FB59-EF10-4F6E-AA72-F6379AF301B6}" type="presParOf" srcId="{C70B17D2-9F2B-4FA3-80F4-D8AD953FD23E}" destId="{1438C0C3-EC71-402B-B35A-01115B58591E}" srcOrd="0" destOrd="0" presId="urn:microsoft.com/office/officeart/2005/8/layout/hierarchy1"/>
    <dgm:cxn modelId="{F8176CB5-A28E-47A0-92A4-148ED94D3A70}" type="presParOf" srcId="{1438C0C3-EC71-402B-B35A-01115B58591E}" destId="{9CD601EC-44E3-47A0-9CE0-BFAE5E03E244}" srcOrd="0" destOrd="0" presId="urn:microsoft.com/office/officeart/2005/8/layout/hierarchy1"/>
    <dgm:cxn modelId="{7F8D86B7-9514-49C6-8282-FACC809F57A6}" type="presParOf" srcId="{1438C0C3-EC71-402B-B35A-01115B58591E}" destId="{2D5FB392-45B7-495F-9CBF-00D06B602BB6}" srcOrd="1" destOrd="0" presId="urn:microsoft.com/office/officeart/2005/8/layout/hierarchy1"/>
    <dgm:cxn modelId="{FA0049FD-4506-4A5F-93FD-C6D8F4E73D6F}" type="presParOf" srcId="{C70B17D2-9F2B-4FA3-80F4-D8AD953FD23E}" destId="{2C18233F-1853-4B41-8788-DC4BEC5A24F3}" srcOrd="1" destOrd="0" presId="urn:microsoft.com/office/officeart/2005/8/layout/hierarchy1"/>
    <dgm:cxn modelId="{79994FE0-7DF9-468A-B360-241C3E8FEC85}" type="presParOf" srcId="{71303685-1788-4C9B-AF32-B55EAFC7983D}" destId="{2DCE32C7-5002-4A71-87AF-102C5E336655}" srcOrd="4" destOrd="0" presId="urn:microsoft.com/office/officeart/2005/8/layout/hierarchy1"/>
    <dgm:cxn modelId="{B838F00D-1FF7-4A66-9A1E-550A66BAE471}" type="presParOf" srcId="{71303685-1788-4C9B-AF32-B55EAFC7983D}" destId="{5CEB7EE8-E526-42DA-8600-3E9DF17BAF2A}" srcOrd="5" destOrd="0" presId="urn:microsoft.com/office/officeart/2005/8/layout/hierarchy1"/>
    <dgm:cxn modelId="{75D02BDF-0DE4-498C-9802-C70DB03D470B}" type="presParOf" srcId="{5CEB7EE8-E526-42DA-8600-3E9DF17BAF2A}" destId="{BB34A209-F923-4A61-895E-9D8D6617EDD3}" srcOrd="0" destOrd="0" presId="urn:microsoft.com/office/officeart/2005/8/layout/hierarchy1"/>
    <dgm:cxn modelId="{606FA9FF-8A4E-4541-B12E-4F2493E7249D}" type="presParOf" srcId="{BB34A209-F923-4A61-895E-9D8D6617EDD3}" destId="{9C39F1BA-414C-4754-A3B5-A8F82B47E21C}" srcOrd="0" destOrd="0" presId="urn:microsoft.com/office/officeart/2005/8/layout/hierarchy1"/>
    <dgm:cxn modelId="{8F8B5E7E-A2AF-4991-94A6-3D9D25A529B0}" type="presParOf" srcId="{BB34A209-F923-4A61-895E-9D8D6617EDD3}" destId="{41BA428D-56E6-4249-8046-A7B15AB2986E}" srcOrd="1" destOrd="0" presId="urn:microsoft.com/office/officeart/2005/8/layout/hierarchy1"/>
    <dgm:cxn modelId="{E7750A62-7556-49EC-B3A0-366E4907DE04}" type="presParOf" srcId="{5CEB7EE8-E526-42DA-8600-3E9DF17BAF2A}" destId="{90B7779F-0209-4252-BCAC-4FDC6AE45BB7}" srcOrd="1" destOrd="0" presId="urn:microsoft.com/office/officeart/2005/8/layout/hierarchy1"/>
    <dgm:cxn modelId="{80B837A1-C5E0-441F-81CB-4DC54A99D3E2}" type="presParOf" srcId="{ADC4F013-EB3F-4672-BB8B-9E4185A460C1}" destId="{335A4C08-7089-40B1-8DC1-670F8758838D}" srcOrd="2" destOrd="0" presId="urn:microsoft.com/office/officeart/2005/8/layout/hierarchy1"/>
    <dgm:cxn modelId="{D7D5566C-A2D9-49EB-82BD-8AED894142E3}" type="presParOf" srcId="{ADC4F013-EB3F-4672-BB8B-9E4185A460C1}" destId="{CC7D7B74-2E1A-4EE6-8C59-D338BBE34980}" srcOrd="3" destOrd="0" presId="urn:microsoft.com/office/officeart/2005/8/layout/hierarchy1"/>
    <dgm:cxn modelId="{4E619E40-256A-4EE2-9C27-1B08AE39D07B}" type="presParOf" srcId="{CC7D7B74-2E1A-4EE6-8C59-D338BBE34980}" destId="{C1B27D6B-89C4-4547-93C8-634D0AC58379}" srcOrd="0" destOrd="0" presId="urn:microsoft.com/office/officeart/2005/8/layout/hierarchy1"/>
    <dgm:cxn modelId="{DEF9B7F4-8C8F-41B8-81C8-7A6B3EC00499}" type="presParOf" srcId="{C1B27D6B-89C4-4547-93C8-634D0AC58379}" destId="{28512954-5107-4ADF-94CC-45B5FAE828A1}" srcOrd="0" destOrd="0" presId="urn:microsoft.com/office/officeart/2005/8/layout/hierarchy1"/>
    <dgm:cxn modelId="{36BE427E-1518-43DB-943F-E1CD27BA0E3A}" type="presParOf" srcId="{C1B27D6B-89C4-4547-93C8-634D0AC58379}" destId="{E9E45274-2C83-4CE9-A5E0-1F19259A00B0}" srcOrd="1" destOrd="0" presId="urn:microsoft.com/office/officeart/2005/8/layout/hierarchy1"/>
    <dgm:cxn modelId="{8AECAEB9-8537-43FA-9362-E7186AAB9A8C}" type="presParOf" srcId="{CC7D7B74-2E1A-4EE6-8C59-D338BBE34980}" destId="{793FE887-51C7-428A-AC01-DED7A474CCD7}" srcOrd="1" destOrd="0" presId="urn:microsoft.com/office/officeart/2005/8/layout/hierarchy1"/>
    <dgm:cxn modelId="{9EAF3557-B197-455E-8ADE-5F2715961436}" type="presParOf" srcId="{793FE887-51C7-428A-AC01-DED7A474CCD7}" destId="{91531B52-C371-44ED-8D06-98ECB841EFE1}" srcOrd="0" destOrd="0" presId="urn:microsoft.com/office/officeart/2005/8/layout/hierarchy1"/>
    <dgm:cxn modelId="{C3A84DE2-3E3F-4C39-A02F-8C906A60F027}" type="presParOf" srcId="{793FE887-51C7-428A-AC01-DED7A474CCD7}" destId="{561D906F-AC45-4D7B-A84B-629C179FFF3B}" srcOrd="1" destOrd="0" presId="urn:microsoft.com/office/officeart/2005/8/layout/hierarchy1"/>
    <dgm:cxn modelId="{A2B7D2D4-83AA-4BE2-891D-2D232F087FC5}" type="presParOf" srcId="{561D906F-AC45-4D7B-A84B-629C179FFF3B}" destId="{5A28CF3C-4065-45F8-9031-2EA60E6204C1}" srcOrd="0" destOrd="0" presId="urn:microsoft.com/office/officeart/2005/8/layout/hierarchy1"/>
    <dgm:cxn modelId="{A8FB3277-B802-4C70-BCF8-3011584059D6}" type="presParOf" srcId="{5A28CF3C-4065-45F8-9031-2EA60E6204C1}" destId="{271E3AF0-D9F4-45EF-8C0B-2ABEAFF309D6}" srcOrd="0" destOrd="0" presId="urn:microsoft.com/office/officeart/2005/8/layout/hierarchy1"/>
    <dgm:cxn modelId="{4365E5E6-52D8-4203-814B-5E6D04F6D83A}" type="presParOf" srcId="{5A28CF3C-4065-45F8-9031-2EA60E6204C1}" destId="{F22C036B-A412-454D-902E-49F38819A526}" srcOrd="1" destOrd="0" presId="urn:microsoft.com/office/officeart/2005/8/layout/hierarchy1"/>
    <dgm:cxn modelId="{5B8E9567-C929-4453-9F6B-30C76BA8955D}" type="presParOf" srcId="{561D906F-AC45-4D7B-A84B-629C179FFF3B}" destId="{173E28D8-FD85-486D-85C6-6ED04F711ED4}" srcOrd="1" destOrd="0" presId="urn:microsoft.com/office/officeart/2005/8/layout/hierarchy1"/>
    <dgm:cxn modelId="{7860AB42-95BC-428C-AB14-3D416920CEB8}" type="presParOf" srcId="{793FE887-51C7-428A-AC01-DED7A474CCD7}" destId="{1522841D-A90C-4EFF-A701-08165D336A8B}" srcOrd="2" destOrd="0" presId="urn:microsoft.com/office/officeart/2005/8/layout/hierarchy1"/>
    <dgm:cxn modelId="{EC5723F4-D5DC-49AC-8656-82148145CD4B}" type="presParOf" srcId="{793FE887-51C7-428A-AC01-DED7A474CCD7}" destId="{E98B48A2-2D0B-41E2-BD84-8B0B7841E354}" srcOrd="3" destOrd="0" presId="urn:microsoft.com/office/officeart/2005/8/layout/hierarchy1"/>
    <dgm:cxn modelId="{8680292D-ECEE-467F-BC88-28DFCAA9678C}" type="presParOf" srcId="{E98B48A2-2D0B-41E2-BD84-8B0B7841E354}" destId="{09B6028B-6C13-4702-A0E4-A51481759E97}" srcOrd="0" destOrd="0" presId="urn:microsoft.com/office/officeart/2005/8/layout/hierarchy1"/>
    <dgm:cxn modelId="{CA343CB9-8341-4593-9FC6-3E1CCD251F78}" type="presParOf" srcId="{09B6028B-6C13-4702-A0E4-A51481759E97}" destId="{D855181A-06BD-4CA3-B45D-662D5757C1BE}" srcOrd="0" destOrd="0" presId="urn:microsoft.com/office/officeart/2005/8/layout/hierarchy1"/>
    <dgm:cxn modelId="{77125DA3-6D9F-4145-B302-2AE2D1AA9F86}" type="presParOf" srcId="{09B6028B-6C13-4702-A0E4-A51481759E97}" destId="{9298B630-AE73-4F3F-B091-977C3B88F81D}" srcOrd="1" destOrd="0" presId="urn:microsoft.com/office/officeart/2005/8/layout/hierarchy1"/>
    <dgm:cxn modelId="{382DE591-E5F3-4DE8-A737-9FE61AF534F7}" type="presParOf" srcId="{E98B48A2-2D0B-41E2-BD84-8B0B7841E354}" destId="{75286641-ED67-44F8-9672-D6F46C317D41}" srcOrd="1" destOrd="0" presId="urn:microsoft.com/office/officeart/2005/8/layout/hierarchy1"/>
    <dgm:cxn modelId="{1E2EAB70-B11C-42BC-BF0B-2C7DF00F22EB}" type="presParOf" srcId="{793FE887-51C7-428A-AC01-DED7A474CCD7}" destId="{F93292BD-BA13-4458-92AF-198EB35FF942}" srcOrd="4" destOrd="0" presId="urn:microsoft.com/office/officeart/2005/8/layout/hierarchy1"/>
    <dgm:cxn modelId="{E28D1368-932E-444E-98E2-1B86EB0DE065}" type="presParOf" srcId="{793FE887-51C7-428A-AC01-DED7A474CCD7}" destId="{2F01FFA4-EAD5-4358-8473-E7AC0516C9C4}" srcOrd="5" destOrd="0" presId="urn:microsoft.com/office/officeart/2005/8/layout/hierarchy1"/>
    <dgm:cxn modelId="{440E4316-3CB0-414E-B260-44617A923FDE}" type="presParOf" srcId="{2F01FFA4-EAD5-4358-8473-E7AC0516C9C4}" destId="{692227F2-641D-4AF9-8B53-BC11C7AA02A2}" srcOrd="0" destOrd="0" presId="urn:microsoft.com/office/officeart/2005/8/layout/hierarchy1"/>
    <dgm:cxn modelId="{C428EC42-4CDB-496F-B7C3-87CEE308C122}" type="presParOf" srcId="{692227F2-641D-4AF9-8B53-BC11C7AA02A2}" destId="{3ECF6AF6-4ACE-494F-858C-E2795E3C6C1A}" srcOrd="0" destOrd="0" presId="urn:microsoft.com/office/officeart/2005/8/layout/hierarchy1"/>
    <dgm:cxn modelId="{CC9B1B32-209B-46E4-8F31-BD5EC153DBCE}" type="presParOf" srcId="{692227F2-641D-4AF9-8B53-BC11C7AA02A2}" destId="{222E5BE6-518D-4C42-AA5F-DB4674CFA0F7}" srcOrd="1" destOrd="0" presId="urn:microsoft.com/office/officeart/2005/8/layout/hierarchy1"/>
    <dgm:cxn modelId="{71882D76-745E-41B6-8535-845EDBEF7A08}" type="presParOf" srcId="{2F01FFA4-EAD5-4358-8473-E7AC0516C9C4}" destId="{F0294BBB-54C4-45FF-84F0-BC082EF415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6E8A3-A07C-4304-AD10-D4DFD6F80E87}">
      <dsp:nvSpPr>
        <dsp:cNvPr id="0" name=""/>
        <dsp:cNvSpPr/>
      </dsp:nvSpPr>
      <dsp:spPr>
        <a:xfrm>
          <a:off x="1515" y="305640"/>
          <a:ext cx="1477575" cy="5910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latinica</a:t>
          </a:r>
        </a:p>
      </dsp:txBody>
      <dsp:txXfrm>
        <a:off x="1515" y="305640"/>
        <a:ext cx="1477575" cy="591030"/>
      </dsp:txXfrm>
    </dsp:sp>
    <dsp:sp modelId="{8EEC2C68-71ED-4A4A-85EA-AB9D6E72296F}">
      <dsp:nvSpPr>
        <dsp:cNvPr id="0" name=""/>
        <dsp:cNvSpPr/>
      </dsp:nvSpPr>
      <dsp:spPr>
        <a:xfrm>
          <a:off x="1515" y="896670"/>
          <a:ext cx="1477575" cy="28108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u 7.st. prihvaćena s latinskim jezikom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današnje službeno pismo u RH</a:t>
          </a:r>
        </a:p>
      </dsp:txBody>
      <dsp:txXfrm>
        <a:off x="1515" y="896670"/>
        <a:ext cx="1477575" cy="2810880"/>
      </dsp:txXfrm>
    </dsp:sp>
    <dsp:sp modelId="{22D6D17A-DDC2-4A7B-B319-3442E74921AB}">
      <dsp:nvSpPr>
        <dsp:cNvPr id="0" name=""/>
        <dsp:cNvSpPr/>
      </dsp:nvSpPr>
      <dsp:spPr>
        <a:xfrm>
          <a:off x="1685951" y="305640"/>
          <a:ext cx="1477575" cy="591030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glagoljica</a:t>
          </a:r>
        </a:p>
      </dsp:txBody>
      <dsp:txXfrm>
        <a:off x="1685951" y="305640"/>
        <a:ext cx="1477575" cy="591030"/>
      </dsp:txXfrm>
    </dsp:sp>
    <dsp:sp modelId="{6A75B085-5584-488B-9668-C33ABFF7CF85}">
      <dsp:nvSpPr>
        <dsp:cNvPr id="0" name=""/>
        <dsp:cNvSpPr/>
      </dsp:nvSpPr>
      <dsp:spPr>
        <a:xfrm>
          <a:off x="1685951" y="896670"/>
          <a:ext cx="1477575" cy="2810880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najstarije slavensko pismo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dva tipa: uglata i obla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sastavio je Konstantin Ćiril</a:t>
          </a:r>
        </a:p>
      </dsp:txBody>
      <dsp:txXfrm>
        <a:off x="1685951" y="896670"/>
        <a:ext cx="1477575" cy="2810880"/>
      </dsp:txXfrm>
    </dsp:sp>
    <dsp:sp modelId="{E5968996-757D-4EA5-8FFC-6A7228422C38}">
      <dsp:nvSpPr>
        <dsp:cNvPr id="0" name=""/>
        <dsp:cNvSpPr/>
      </dsp:nvSpPr>
      <dsp:spPr>
        <a:xfrm>
          <a:off x="3370387" y="305640"/>
          <a:ext cx="1477575" cy="591030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hrvatska ćirilica</a:t>
          </a:r>
        </a:p>
      </dsp:txBody>
      <dsp:txXfrm>
        <a:off x="3370387" y="305640"/>
        <a:ext cx="1477575" cy="591030"/>
      </dsp:txXfrm>
    </dsp:sp>
    <dsp:sp modelId="{54D3002A-0740-480F-B6BB-4C30FE6CF43D}">
      <dsp:nvSpPr>
        <dsp:cNvPr id="0" name=""/>
        <dsp:cNvSpPr/>
      </dsp:nvSpPr>
      <dsp:spPr>
        <a:xfrm>
          <a:off x="3370387" y="896670"/>
          <a:ext cx="1477575" cy="2810880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drugi naziv: bosančica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u upotrebi od 12.st.</a:t>
          </a:r>
        </a:p>
      </dsp:txBody>
      <dsp:txXfrm>
        <a:off x="3370387" y="896670"/>
        <a:ext cx="1477575" cy="28108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7264E-3A5C-4431-BBA9-1FFB20587BCC}">
      <dsp:nvSpPr>
        <dsp:cNvPr id="0" name=""/>
        <dsp:cNvSpPr/>
      </dsp:nvSpPr>
      <dsp:spPr>
        <a:xfrm>
          <a:off x="5408499" y="1635875"/>
          <a:ext cx="4266755" cy="660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241"/>
              </a:lnTo>
              <a:lnTo>
                <a:pt x="4266755" y="450241"/>
              </a:lnTo>
              <a:lnTo>
                <a:pt x="4266755" y="66069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F16F5-54F5-40C4-B4E8-E65EACE6EE78}">
      <dsp:nvSpPr>
        <dsp:cNvPr id="0" name=""/>
        <dsp:cNvSpPr/>
      </dsp:nvSpPr>
      <dsp:spPr>
        <a:xfrm>
          <a:off x="5408499" y="1635875"/>
          <a:ext cx="1388270" cy="660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63"/>
              </a:lnTo>
              <a:lnTo>
                <a:pt x="2037636" y="209463"/>
              </a:lnTo>
              <a:lnTo>
                <a:pt x="2037636" y="355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F5D54-5C24-475B-BCC3-821F6315CEB1}">
      <dsp:nvSpPr>
        <dsp:cNvPr id="0" name=""/>
        <dsp:cNvSpPr/>
      </dsp:nvSpPr>
      <dsp:spPr>
        <a:xfrm>
          <a:off x="3918285" y="1635875"/>
          <a:ext cx="1490213" cy="660690"/>
        </a:xfrm>
        <a:custGeom>
          <a:avLst/>
          <a:gdLst/>
          <a:ahLst/>
          <a:cxnLst/>
          <a:rect l="0" t="0" r="0" b="0"/>
          <a:pathLst>
            <a:path>
              <a:moveTo>
                <a:pt x="51173" y="0"/>
              </a:moveTo>
              <a:lnTo>
                <a:pt x="51173" y="209463"/>
              </a:lnTo>
              <a:lnTo>
                <a:pt x="45720" y="209463"/>
              </a:lnTo>
              <a:lnTo>
                <a:pt x="45720" y="355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8649D-B97E-4F2A-8D7E-1FDEC2EE83D1}">
      <dsp:nvSpPr>
        <dsp:cNvPr id="0" name=""/>
        <dsp:cNvSpPr/>
      </dsp:nvSpPr>
      <dsp:spPr>
        <a:xfrm>
          <a:off x="1141744" y="1635875"/>
          <a:ext cx="4266755" cy="660690"/>
        </a:xfrm>
        <a:custGeom>
          <a:avLst/>
          <a:gdLst/>
          <a:ahLst/>
          <a:cxnLst/>
          <a:rect l="0" t="0" r="0" b="0"/>
          <a:pathLst>
            <a:path>
              <a:moveTo>
                <a:pt x="1693047" y="0"/>
              </a:moveTo>
              <a:lnTo>
                <a:pt x="1693047" y="209463"/>
              </a:lnTo>
              <a:lnTo>
                <a:pt x="0" y="209463"/>
              </a:lnTo>
              <a:lnTo>
                <a:pt x="0" y="355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735AD8-1E91-4D47-A0C0-73669FCD85DC}">
      <dsp:nvSpPr>
        <dsp:cNvPr id="0" name=""/>
        <dsp:cNvSpPr/>
      </dsp:nvSpPr>
      <dsp:spPr>
        <a:xfrm>
          <a:off x="4272641" y="193335"/>
          <a:ext cx="2271715" cy="1442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C96E60-5B6E-48BE-AD95-BECC1E18E670}">
      <dsp:nvSpPr>
        <dsp:cNvPr id="0" name=""/>
        <dsp:cNvSpPr/>
      </dsp:nvSpPr>
      <dsp:spPr>
        <a:xfrm>
          <a:off x="4525054" y="433127"/>
          <a:ext cx="2271715" cy="1442539"/>
        </a:xfrm>
        <a:prstGeom prst="snip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b="1" kern="1200" dirty="0">
            <a:latin typeface="+mn-lt"/>
            <a:ea typeface="+mn-ea"/>
            <a:cs typeface="Times New Roman" pitchFamily="18" charset="0"/>
          </a:endParaRPr>
        </a:p>
      </dsp:txBody>
      <dsp:txXfrm>
        <a:off x="4645268" y="553341"/>
        <a:ext cx="2031287" cy="1322325"/>
      </dsp:txXfrm>
    </dsp:sp>
    <dsp:sp modelId="{3AF0BDD7-9231-49A6-B7F8-62FB51862AB7}">
      <dsp:nvSpPr>
        <dsp:cNvPr id="0" name=""/>
        <dsp:cNvSpPr/>
      </dsp:nvSpPr>
      <dsp:spPr>
        <a:xfrm>
          <a:off x="5886" y="2296565"/>
          <a:ext cx="2271715" cy="1442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1D3DAB-22C0-4AF4-996A-E62F4C43C888}">
      <dsp:nvSpPr>
        <dsp:cNvPr id="0" name=""/>
        <dsp:cNvSpPr/>
      </dsp:nvSpPr>
      <dsp:spPr>
        <a:xfrm>
          <a:off x="258299" y="2536357"/>
          <a:ext cx="2271715" cy="1442539"/>
        </a:xfrm>
        <a:prstGeom prst="snip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  <a:ea typeface="+mn-ea"/>
              <a:cs typeface="Times New Roman" pitchFamily="18" charset="0"/>
            </a:rPr>
            <a:t>̶  prošla svršena radnja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  <a:ea typeface="+mn-ea"/>
              <a:cs typeface="Times New Roman" pitchFamily="18" charset="0"/>
            </a:rPr>
            <a:t>̶  tvori se od svršenih glagola</a:t>
          </a:r>
        </a:p>
      </dsp:txBody>
      <dsp:txXfrm>
        <a:off x="378513" y="2656571"/>
        <a:ext cx="2031287" cy="1322325"/>
      </dsp:txXfrm>
    </dsp:sp>
    <dsp:sp modelId="{A2D3A2A4-2AF7-4748-9AFC-818B47FC5CD1}">
      <dsp:nvSpPr>
        <dsp:cNvPr id="0" name=""/>
        <dsp:cNvSpPr/>
      </dsp:nvSpPr>
      <dsp:spPr>
        <a:xfrm>
          <a:off x="2782427" y="2296565"/>
          <a:ext cx="2271715" cy="1442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C0EF41-B432-448E-B6BE-C86713F51022}">
      <dsp:nvSpPr>
        <dsp:cNvPr id="0" name=""/>
        <dsp:cNvSpPr/>
      </dsp:nvSpPr>
      <dsp:spPr>
        <a:xfrm>
          <a:off x="3034840" y="2536357"/>
          <a:ext cx="2271715" cy="1442539"/>
        </a:xfrm>
        <a:prstGeom prst="snip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  <a:ea typeface="+mn-ea"/>
              <a:cs typeface="Times New Roman" pitchFamily="18" charset="0"/>
            </a:rPr>
            <a:t>̶  jednostavan glagolski oblik</a:t>
          </a:r>
        </a:p>
      </dsp:txBody>
      <dsp:txXfrm>
        <a:off x="3155054" y="2656571"/>
        <a:ext cx="2031287" cy="1322325"/>
      </dsp:txXfrm>
    </dsp:sp>
    <dsp:sp modelId="{507CBE48-A474-4609-91C9-F973BF7174A1}">
      <dsp:nvSpPr>
        <dsp:cNvPr id="0" name=""/>
        <dsp:cNvSpPr/>
      </dsp:nvSpPr>
      <dsp:spPr>
        <a:xfrm>
          <a:off x="5558968" y="2296565"/>
          <a:ext cx="2475602" cy="144253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348388-FE80-42DC-A702-A835B74C9DD3}">
      <dsp:nvSpPr>
        <dsp:cNvPr id="0" name=""/>
        <dsp:cNvSpPr/>
      </dsp:nvSpPr>
      <dsp:spPr>
        <a:xfrm>
          <a:off x="5811381" y="2536357"/>
          <a:ext cx="2475602" cy="1442539"/>
        </a:xfrm>
        <a:prstGeom prst="snip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-h, 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Times New Roman" pitchFamily="18" charset="0"/>
            </a:rPr>
            <a:t>-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Times New Roman"/>
            </a:rPr>
            <a:t>ø, -ø, </a:t>
          </a:r>
          <a:b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</a:b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-smo, -ste,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še</a:t>
          </a:r>
          <a:endParaRPr lang="hr-HR" sz="1800" kern="12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  <a:ea typeface="+mn-ea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  <a:ea typeface="+mn-ea"/>
              <a:cs typeface="Times New Roman"/>
            </a:rPr>
            <a:t>(ako osnova završava </a:t>
          </a:r>
          <a:r>
            <a:rPr lang="hr-HR" sz="1800" b="1" kern="1200" dirty="0">
              <a:latin typeface="+mn-lt"/>
              <a:ea typeface="+mn-ea"/>
              <a:cs typeface="Times New Roman"/>
            </a:rPr>
            <a:t>samoglasnikom</a:t>
          </a:r>
          <a:r>
            <a:rPr lang="hr-HR" sz="1800" kern="1200" dirty="0">
              <a:latin typeface="+mn-lt"/>
              <a:ea typeface="+mn-ea"/>
              <a:cs typeface="Times New Roman"/>
            </a:rPr>
            <a:t>)</a:t>
          </a:r>
          <a:endParaRPr lang="hr-HR" sz="1800" kern="1200" dirty="0">
            <a:latin typeface="+mn-lt"/>
            <a:ea typeface="+mn-ea"/>
            <a:cs typeface="Times New Roman" pitchFamily="18" charset="0"/>
          </a:endParaRPr>
        </a:p>
      </dsp:txBody>
      <dsp:txXfrm>
        <a:off x="5931595" y="2656571"/>
        <a:ext cx="2235174" cy="1322325"/>
      </dsp:txXfrm>
    </dsp:sp>
    <dsp:sp modelId="{2D33DA76-4078-45A0-A4D4-AA6514CD220C}">
      <dsp:nvSpPr>
        <dsp:cNvPr id="0" name=""/>
        <dsp:cNvSpPr/>
      </dsp:nvSpPr>
      <dsp:spPr>
        <a:xfrm>
          <a:off x="8539396" y="2296565"/>
          <a:ext cx="2271715" cy="144253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9D0657-94A0-448B-8B60-B6E5CA150C4B}">
      <dsp:nvSpPr>
        <dsp:cNvPr id="0" name=""/>
        <dsp:cNvSpPr/>
      </dsp:nvSpPr>
      <dsp:spPr>
        <a:xfrm>
          <a:off x="8791809" y="2536357"/>
          <a:ext cx="2271715" cy="1442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-oh, -e, -e, </a:t>
          </a:r>
          <a:b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</a:b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-osmo, -oste, -oše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  <a:ea typeface="+mn-ea"/>
              <a:cs typeface="Times New Roman"/>
            </a:rPr>
            <a:t>(ako osnova završava </a:t>
          </a:r>
          <a:r>
            <a:rPr lang="hr-HR" sz="1800" b="1" kern="1200" dirty="0">
              <a:latin typeface="+mn-lt"/>
              <a:ea typeface="+mn-ea"/>
              <a:cs typeface="Times New Roman"/>
            </a:rPr>
            <a:t>suglasnikom</a:t>
          </a:r>
          <a:r>
            <a:rPr lang="hr-HR" sz="1800" kern="1200" dirty="0">
              <a:latin typeface="+mn-lt"/>
              <a:ea typeface="+mn-ea"/>
              <a:cs typeface="Times New Roman"/>
            </a:rPr>
            <a:t>)</a:t>
          </a:r>
          <a:endParaRPr lang="hr-HR" sz="1800" kern="1200" dirty="0">
            <a:latin typeface="+mn-lt"/>
            <a:ea typeface="+mn-ea"/>
            <a:cs typeface="Times New Roman" pitchFamily="18" charset="0"/>
          </a:endParaRPr>
        </a:p>
      </dsp:txBody>
      <dsp:txXfrm>
        <a:off x="8834060" y="2578608"/>
        <a:ext cx="2187213" cy="13580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8004A-72EA-43D2-81EA-74ED39014A95}">
      <dsp:nvSpPr>
        <dsp:cNvPr id="0" name=""/>
        <dsp:cNvSpPr/>
      </dsp:nvSpPr>
      <dsp:spPr>
        <a:xfrm>
          <a:off x="6355" y="315332"/>
          <a:ext cx="10051226" cy="48678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>
            <a:solidFill>
              <a:schemeClr val="tx2">
                <a:lumMod val="50000"/>
              </a:schemeClr>
            </a:solidFill>
            <a:latin typeface="+mn-lt"/>
            <a:ea typeface="+mn-ea"/>
            <a:cs typeface="Times New Roman" pitchFamily="18" charset="0"/>
          </a:endParaRPr>
        </a:p>
      </dsp:txBody>
      <dsp:txXfrm>
        <a:off x="20612" y="329589"/>
        <a:ext cx="10022712" cy="458266"/>
      </dsp:txXfrm>
    </dsp:sp>
    <dsp:sp modelId="{ED850D79-E32F-4BC3-9A41-6BF67F15530A}">
      <dsp:nvSpPr>
        <dsp:cNvPr id="0" name=""/>
        <dsp:cNvSpPr/>
      </dsp:nvSpPr>
      <dsp:spPr>
        <a:xfrm>
          <a:off x="11406" y="893763"/>
          <a:ext cx="1709662" cy="229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prošla </a:t>
          </a:r>
          <a:r>
            <a:rPr lang="hr-HR" sz="1800" b="1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nesvršena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 radnja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tvori se od nesvršenih glagola</a:t>
          </a:r>
        </a:p>
      </dsp:txBody>
      <dsp:txXfrm>
        <a:off x="61480" y="943837"/>
        <a:ext cx="1609514" cy="2199132"/>
      </dsp:txXfrm>
    </dsp:sp>
    <dsp:sp modelId="{FA08BD25-B543-47A1-9CCF-9F5F43D88A7E}">
      <dsp:nvSpPr>
        <dsp:cNvPr id="0" name=""/>
        <dsp:cNvSpPr/>
      </dsp:nvSpPr>
      <dsp:spPr>
        <a:xfrm>
          <a:off x="1829973" y="893763"/>
          <a:ext cx="1535116" cy="229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rPr>
            <a:t>̶  jednostavan glagolski oblik</a:t>
          </a:r>
        </a:p>
      </dsp:txBody>
      <dsp:txXfrm>
        <a:off x="1874935" y="938725"/>
        <a:ext cx="1445192" cy="2209356"/>
      </dsp:txXfrm>
    </dsp:sp>
    <dsp:sp modelId="{F5FB53E4-8471-45BB-8B8D-F98E1E49ACC9}">
      <dsp:nvSpPr>
        <dsp:cNvPr id="0" name=""/>
        <dsp:cNvSpPr/>
      </dsp:nvSpPr>
      <dsp:spPr>
        <a:xfrm>
          <a:off x="3473994" y="893763"/>
          <a:ext cx="1918162" cy="2299280"/>
        </a:xfrm>
        <a:prstGeom prst="roundRect">
          <a:avLst>
            <a:gd name="adj" fmla="val 10000"/>
          </a:avLst>
        </a:prstGeom>
        <a:solidFill>
          <a:srgbClr val="4D78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-ah,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aše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aše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asmo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aste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ahu</a:t>
          </a:r>
          <a:endParaRPr lang="hr-HR" sz="1800" kern="12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sp:txBody>
      <dsp:txXfrm>
        <a:off x="3530175" y="949944"/>
        <a:ext cx="1805800" cy="2186918"/>
      </dsp:txXfrm>
    </dsp:sp>
    <dsp:sp modelId="{0E4A8F7A-275C-4179-927B-2EBB4B57E948}">
      <dsp:nvSpPr>
        <dsp:cNvPr id="0" name=""/>
        <dsp:cNvSpPr/>
      </dsp:nvSpPr>
      <dsp:spPr>
        <a:xfrm>
          <a:off x="5501061" y="893763"/>
          <a:ext cx="2074129" cy="2299280"/>
        </a:xfrm>
        <a:prstGeom prst="roundRect">
          <a:avLst>
            <a:gd name="adj" fmla="val 10000"/>
          </a:avLst>
        </a:prstGeom>
        <a:solidFill>
          <a:srgbClr val="61953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jah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-jaše, -jaše,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jasmo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jaste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jahu</a:t>
          </a:r>
          <a:endParaRPr lang="hr-HR" sz="1800" kern="12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sp:txBody>
      <dsp:txXfrm>
        <a:off x="5561810" y="954512"/>
        <a:ext cx="1952631" cy="2177782"/>
      </dsp:txXfrm>
    </dsp:sp>
    <dsp:sp modelId="{FD47BD58-800C-4F60-A7BD-6AC968451A5A}">
      <dsp:nvSpPr>
        <dsp:cNvPr id="0" name=""/>
        <dsp:cNvSpPr/>
      </dsp:nvSpPr>
      <dsp:spPr>
        <a:xfrm>
          <a:off x="7684096" y="893763"/>
          <a:ext cx="2362079" cy="229928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ijah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ijaše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ijaše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ijasmo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ijaste</a:t>
          </a:r>
          <a:r>
            <a:rPr lang="hr-HR" sz="1800" kern="12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, -</a:t>
          </a:r>
          <a:r>
            <a:rPr lang="hr-HR" sz="1800" kern="1200" dirty="0" err="1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ijahu</a:t>
          </a:r>
          <a:endParaRPr lang="hr-HR" sz="1800" kern="1200" dirty="0">
            <a:solidFill>
              <a:schemeClr val="tx2">
                <a:lumMod val="50000"/>
              </a:schemeClr>
            </a:solidFill>
            <a:latin typeface="Impact" panose="020B0806030902050204" pitchFamily="34" charset="0"/>
            <a:ea typeface="+mn-ea"/>
            <a:cs typeface="Times New Roman" pitchFamily="18" charset="0"/>
          </a:endParaRPr>
        </a:p>
      </dsp:txBody>
      <dsp:txXfrm>
        <a:off x="7751440" y="961107"/>
        <a:ext cx="2227391" cy="21645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0DF45-928F-48A9-9BDE-800AD6ABCB1A}">
      <dsp:nvSpPr>
        <dsp:cNvPr id="0" name=""/>
        <dsp:cNvSpPr/>
      </dsp:nvSpPr>
      <dsp:spPr>
        <a:xfrm>
          <a:off x="3733408" y="2104490"/>
          <a:ext cx="1315973" cy="182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23"/>
              </a:lnTo>
              <a:lnTo>
                <a:pt x="1315973" y="124323"/>
              </a:lnTo>
              <a:lnTo>
                <a:pt x="1315973" y="1824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41F5-E3BC-4590-AD3A-0AE6D1A6325D}">
      <dsp:nvSpPr>
        <dsp:cNvPr id="0" name=""/>
        <dsp:cNvSpPr/>
      </dsp:nvSpPr>
      <dsp:spPr>
        <a:xfrm>
          <a:off x="2404857" y="2104490"/>
          <a:ext cx="1328550" cy="182434"/>
        </a:xfrm>
        <a:custGeom>
          <a:avLst/>
          <a:gdLst/>
          <a:ahLst/>
          <a:cxnLst/>
          <a:rect l="0" t="0" r="0" b="0"/>
          <a:pathLst>
            <a:path>
              <a:moveTo>
                <a:pt x="1328550" y="0"/>
              </a:moveTo>
              <a:lnTo>
                <a:pt x="1328550" y="124323"/>
              </a:lnTo>
              <a:lnTo>
                <a:pt x="0" y="124323"/>
              </a:lnTo>
              <a:lnTo>
                <a:pt x="0" y="1824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87AE4-4D85-41F2-8B84-6FF6DF2984C9}">
      <dsp:nvSpPr>
        <dsp:cNvPr id="0" name=""/>
        <dsp:cNvSpPr/>
      </dsp:nvSpPr>
      <dsp:spPr>
        <a:xfrm>
          <a:off x="3687688" y="1523731"/>
          <a:ext cx="91440" cy="182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4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BA043-C8CB-44C2-BED1-7922149163C5}">
      <dsp:nvSpPr>
        <dsp:cNvPr id="0" name=""/>
        <dsp:cNvSpPr/>
      </dsp:nvSpPr>
      <dsp:spPr>
        <a:xfrm>
          <a:off x="2492369" y="833927"/>
          <a:ext cx="1241038" cy="182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23"/>
              </a:lnTo>
              <a:lnTo>
                <a:pt x="1241038" y="124323"/>
              </a:lnTo>
              <a:lnTo>
                <a:pt x="1241038" y="1824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7F9A9-0E33-41CB-B501-162F4C31C9C2}">
      <dsp:nvSpPr>
        <dsp:cNvPr id="0" name=""/>
        <dsp:cNvSpPr/>
      </dsp:nvSpPr>
      <dsp:spPr>
        <a:xfrm>
          <a:off x="1172921" y="833927"/>
          <a:ext cx="1319448" cy="182434"/>
        </a:xfrm>
        <a:custGeom>
          <a:avLst/>
          <a:gdLst/>
          <a:ahLst/>
          <a:cxnLst/>
          <a:rect l="0" t="0" r="0" b="0"/>
          <a:pathLst>
            <a:path>
              <a:moveTo>
                <a:pt x="1319448" y="0"/>
              </a:moveTo>
              <a:lnTo>
                <a:pt x="1319448" y="124323"/>
              </a:lnTo>
              <a:lnTo>
                <a:pt x="0" y="124323"/>
              </a:lnTo>
              <a:lnTo>
                <a:pt x="0" y="1824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6CE75-608A-490D-BFFA-A398A94A193C}">
      <dsp:nvSpPr>
        <dsp:cNvPr id="0" name=""/>
        <dsp:cNvSpPr/>
      </dsp:nvSpPr>
      <dsp:spPr>
        <a:xfrm>
          <a:off x="1344555" y="435602"/>
          <a:ext cx="2295627" cy="3983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D7EB14-2116-416F-8B1D-F40A2E47007E}">
      <dsp:nvSpPr>
        <dsp:cNvPr id="0" name=""/>
        <dsp:cNvSpPr/>
      </dsp:nvSpPr>
      <dsp:spPr>
        <a:xfrm>
          <a:off x="1414253" y="501815"/>
          <a:ext cx="2295627" cy="398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PLUSKVAMPERFEKT</a:t>
          </a:r>
        </a:p>
      </dsp:txBody>
      <dsp:txXfrm>
        <a:off x="1425920" y="513482"/>
        <a:ext cx="2272293" cy="374990"/>
      </dsp:txXfrm>
    </dsp:sp>
    <dsp:sp modelId="{4B267D06-2BBD-4896-A5BF-63BD04065F77}">
      <dsp:nvSpPr>
        <dsp:cNvPr id="0" name=""/>
        <dsp:cNvSpPr/>
      </dsp:nvSpPr>
      <dsp:spPr>
        <a:xfrm>
          <a:off x="1581" y="1016361"/>
          <a:ext cx="2342680" cy="6497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BF320B-311D-4702-9BED-F9D69CD6B089}">
      <dsp:nvSpPr>
        <dsp:cNvPr id="0" name=""/>
        <dsp:cNvSpPr/>
      </dsp:nvSpPr>
      <dsp:spPr>
        <a:xfrm>
          <a:off x="71279" y="1082574"/>
          <a:ext cx="2342680" cy="649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pretprošlo </a:t>
          </a:r>
          <a:br>
            <a:rPr lang="hr-HR" sz="1800" b="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</a:b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glagolsko vrijeme</a:t>
          </a:r>
        </a:p>
      </dsp:txBody>
      <dsp:txXfrm>
        <a:off x="90309" y="1101604"/>
        <a:ext cx="2304620" cy="611662"/>
      </dsp:txXfrm>
    </dsp:sp>
    <dsp:sp modelId="{1AA77D51-C830-4A82-B2AB-D15FF27D6C96}">
      <dsp:nvSpPr>
        <dsp:cNvPr id="0" name=""/>
        <dsp:cNvSpPr/>
      </dsp:nvSpPr>
      <dsp:spPr>
        <a:xfrm>
          <a:off x="2483657" y="1016361"/>
          <a:ext cx="2499500" cy="5073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AD8100-152D-406B-BD30-A519883F1A81}">
      <dsp:nvSpPr>
        <dsp:cNvPr id="0" name=""/>
        <dsp:cNvSpPr/>
      </dsp:nvSpPr>
      <dsp:spPr>
        <a:xfrm>
          <a:off x="2553355" y="1082574"/>
          <a:ext cx="2499500" cy="507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složeni glagolski oblik</a:t>
          </a:r>
        </a:p>
      </dsp:txBody>
      <dsp:txXfrm>
        <a:off x="2568215" y="1097434"/>
        <a:ext cx="2469780" cy="477649"/>
      </dsp:txXfrm>
    </dsp:sp>
    <dsp:sp modelId="{728F60B1-2C85-419F-9BEE-7E1DFAE97951}">
      <dsp:nvSpPr>
        <dsp:cNvPr id="0" name=""/>
        <dsp:cNvSpPr/>
      </dsp:nvSpPr>
      <dsp:spPr>
        <a:xfrm>
          <a:off x="2651775" y="1706166"/>
          <a:ext cx="2163265" cy="3983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6A57E7-D137-4181-8104-45EEADDE3AD9}">
      <dsp:nvSpPr>
        <dsp:cNvPr id="0" name=""/>
        <dsp:cNvSpPr/>
      </dsp:nvSpPr>
      <dsp:spPr>
        <a:xfrm>
          <a:off x="2721473" y="1772379"/>
          <a:ext cx="2163265" cy="398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dva načina tvorbe</a:t>
          </a:r>
        </a:p>
      </dsp:txBody>
      <dsp:txXfrm>
        <a:off x="2733140" y="1784046"/>
        <a:ext cx="2139931" cy="374990"/>
      </dsp:txXfrm>
    </dsp:sp>
    <dsp:sp modelId="{3AF8666F-8D6B-4DB7-B0EB-5253A5B019A6}">
      <dsp:nvSpPr>
        <dsp:cNvPr id="0" name=""/>
        <dsp:cNvSpPr/>
      </dsp:nvSpPr>
      <dsp:spPr>
        <a:xfrm>
          <a:off x="1158582" y="2286925"/>
          <a:ext cx="2492550" cy="17655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B6CCEE-D362-4701-BB44-82374E7F52C5}">
      <dsp:nvSpPr>
        <dsp:cNvPr id="0" name=""/>
        <dsp:cNvSpPr/>
      </dsp:nvSpPr>
      <dsp:spPr>
        <a:xfrm>
          <a:off x="1228280" y="2353138"/>
          <a:ext cx="2492550" cy="1765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0" kern="12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perfekt</a:t>
          </a: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 pomoćnog glagola </a:t>
          </a:r>
          <a:r>
            <a:rPr lang="hr-HR" sz="1800" b="1" kern="1200" dirty="0">
              <a:latin typeface="+mn-lt"/>
              <a:ea typeface="+mn-ea"/>
              <a:cs typeface="Times New Roman" pitchFamily="18" charset="0"/>
            </a:rPr>
            <a:t>biti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+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1" i="1" kern="1200" dirty="0">
              <a:latin typeface="+mn-lt"/>
              <a:ea typeface="+mn-ea"/>
              <a:cs typeface="Times New Roman" pitchFamily="18" charset="0"/>
            </a:rPr>
            <a:t>glagolski pridjev radni</a:t>
          </a:r>
        </a:p>
      </dsp:txBody>
      <dsp:txXfrm>
        <a:off x="1279991" y="2404849"/>
        <a:ext cx="2389128" cy="1662134"/>
      </dsp:txXfrm>
    </dsp:sp>
    <dsp:sp modelId="{54546BC9-8F5A-499E-AD6B-1868706DFA0D}">
      <dsp:nvSpPr>
        <dsp:cNvPr id="0" name=""/>
        <dsp:cNvSpPr/>
      </dsp:nvSpPr>
      <dsp:spPr>
        <a:xfrm>
          <a:off x="3790529" y="2286925"/>
          <a:ext cx="2517704" cy="181183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EA6D9C-9398-411F-858C-44ACE9630200}">
      <dsp:nvSpPr>
        <dsp:cNvPr id="0" name=""/>
        <dsp:cNvSpPr/>
      </dsp:nvSpPr>
      <dsp:spPr>
        <a:xfrm>
          <a:off x="3860227" y="2353138"/>
          <a:ext cx="2517704" cy="18118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0" kern="12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imperfekt</a:t>
          </a:r>
          <a:r>
            <a:rPr lang="hr-HR" sz="1800" b="0" kern="120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Times New Roman" pitchFamily="18" charset="0"/>
            </a:rPr>
            <a:t> </a:t>
          </a: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pomoćnog glagola </a:t>
          </a:r>
          <a:r>
            <a:rPr lang="hr-HR" sz="1800" b="1" kern="1200" dirty="0">
              <a:latin typeface="+mn-lt"/>
              <a:ea typeface="+mn-ea"/>
              <a:cs typeface="Times New Roman" pitchFamily="18" charset="0"/>
            </a:rPr>
            <a:t>biti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0" kern="1200" dirty="0">
              <a:latin typeface="+mn-lt"/>
              <a:ea typeface="+mn-ea"/>
              <a:cs typeface="Times New Roman" pitchFamily="18" charset="0"/>
            </a:rPr>
            <a:t>+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800" b="1" i="1" kern="1200" dirty="0">
              <a:latin typeface="+mn-lt"/>
              <a:ea typeface="+mn-ea"/>
              <a:cs typeface="Times New Roman" pitchFamily="18" charset="0"/>
            </a:rPr>
            <a:t>glagolski pridjev radni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b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13294" y="2406205"/>
        <a:ext cx="2411570" cy="17057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0C257-36D2-4003-9D04-7119675F8079}">
      <dsp:nvSpPr>
        <dsp:cNvPr id="0" name=""/>
        <dsp:cNvSpPr/>
      </dsp:nvSpPr>
      <dsp:spPr>
        <a:xfrm>
          <a:off x="0" y="5722"/>
          <a:ext cx="6646778" cy="1872000"/>
        </a:xfrm>
        <a:prstGeom prst="right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F1FC0-B128-488E-802E-753003F317DE}">
      <dsp:nvSpPr>
        <dsp:cNvPr id="0" name=""/>
        <dsp:cNvSpPr/>
      </dsp:nvSpPr>
      <dsp:spPr>
        <a:xfrm>
          <a:off x="3294039" y="1452722"/>
          <a:ext cx="2411404" cy="81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radnja koja će uslijediti 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nakon</a:t>
          </a:r>
          <a:r>
            <a:rPr lang="hr-HR" sz="1800" kern="1200" dirty="0"/>
            <a:t> prve radnje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futur prvi</a:t>
          </a:r>
        </a:p>
      </dsp:txBody>
      <dsp:txXfrm>
        <a:off x="3294039" y="1452722"/>
        <a:ext cx="2411404" cy="819000"/>
      </dsp:txXfrm>
    </dsp:sp>
    <dsp:sp modelId="{24D3CE0D-4F20-4563-B98B-40F79359742E}">
      <dsp:nvSpPr>
        <dsp:cNvPr id="0" name=""/>
        <dsp:cNvSpPr/>
      </dsp:nvSpPr>
      <dsp:spPr>
        <a:xfrm>
          <a:off x="3653363" y="473722"/>
          <a:ext cx="2411404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položit ću 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+mn-lt"/>
            </a:rPr>
            <a:t>ispit.</a:t>
          </a:r>
        </a:p>
      </dsp:txBody>
      <dsp:txXfrm>
        <a:off x="3653363" y="473722"/>
        <a:ext cx="2411404" cy="936000"/>
      </dsp:txXfrm>
    </dsp:sp>
    <dsp:sp modelId="{983417DE-9405-4D2A-8B78-0982F719A18D}">
      <dsp:nvSpPr>
        <dsp:cNvPr id="0" name=""/>
        <dsp:cNvSpPr/>
      </dsp:nvSpPr>
      <dsp:spPr>
        <a:xfrm>
          <a:off x="123211" y="1452722"/>
          <a:ext cx="2632072" cy="81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radnja koja će se dogoditi 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prije </a:t>
          </a:r>
          <a:r>
            <a:rPr lang="hr-HR" sz="1800" kern="1200" dirty="0">
              <a:solidFill>
                <a:schemeClr val="tx1"/>
              </a:solidFill>
              <a:latin typeface="+mn-lt"/>
            </a:rPr>
            <a:t>druge radnje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futur drugi</a:t>
          </a:r>
        </a:p>
      </dsp:txBody>
      <dsp:txXfrm>
        <a:off x="123211" y="1452722"/>
        <a:ext cx="2632072" cy="819000"/>
      </dsp:txXfrm>
    </dsp:sp>
    <dsp:sp modelId="{789FC35A-FCC5-4564-B7F9-F544D7AECED8}">
      <dsp:nvSpPr>
        <dsp:cNvPr id="0" name=""/>
        <dsp:cNvSpPr/>
      </dsp:nvSpPr>
      <dsp:spPr>
        <a:xfrm>
          <a:off x="649343" y="473722"/>
          <a:ext cx="2411404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+mn-lt"/>
            </a:rPr>
            <a:t>Ako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budem učio,</a:t>
          </a:r>
        </a:p>
      </dsp:txBody>
      <dsp:txXfrm>
        <a:off x="649343" y="473722"/>
        <a:ext cx="2411404" cy="936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3A30C-5BE5-4613-B3DE-AEAAA410D549}">
      <dsp:nvSpPr>
        <dsp:cNvPr id="0" name=""/>
        <dsp:cNvSpPr/>
      </dsp:nvSpPr>
      <dsp:spPr>
        <a:xfrm>
          <a:off x="3099770" y="2178734"/>
          <a:ext cx="1896912" cy="1554005"/>
        </a:xfrm>
        <a:prstGeom prst="ellipse">
          <a:avLst/>
        </a:prstGeom>
        <a:solidFill>
          <a:srgbClr val="4BACC6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b="1" kern="1200" dirty="0">
            <a:solidFill>
              <a:sysClr val="windowText" lastClr="000000"/>
            </a:solidFill>
            <a:latin typeface="+mn-lt"/>
            <a:ea typeface="+mn-ea"/>
            <a:cs typeface="Times New Roman" pitchFamily="18" charset="0"/>
          </a:endParaRPr>
        </a:p>
      </dsp:txBody>
      <dsp:txXfrm>
        <a:off x="3377566" y="2406313"/>
        <a:ext cx="1341320" cy="1098847"/>
      </dsp:txXfrm>
    </dsp:sp>
    <dsp:sp modelId="{33290AB5-8272-4F52-875A-051BCAC1558C}">
      <dsp:nvSpPr>
        <dsp:cNvPr id="0" name=""/>
        <dsp:cNvSpPr/>
      </dsp:nvSpPr>
      <dsp:spPr>
        <a:xfrm rot="16200000">
          <a:off x="3883438" y="1612958"/>
          <a:ext cx="329578" cy="528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>
        <a:off x="3932875" y="1768067"/>
        <a:ext cx="230705" cy="317017"/>
      </dsp:txXfrm>
    </dsp:sp>
    <dsp:sp modelId="{BC78758C-42A3-4144-933D-5D2DD4C8F6F7}">
      <dsp:nvSpPr>
        <dsp:cNvPr id="0" name=""/>
        <dsp:cNvSpPr/>
      </dsp:nvSpPr>
      <dsp:spPr>
        <a:xfrm>
          <a:off x="2515021" y="2883"/>
          <a:ext cx="3066410" cy="1554005"/>
        </a:xfrm>
        <a:prstGeom prst="ellipse">
          <a:avLst/>
        </a:prstGeom>
        <a:solidFill>
          <a:srgbClr val="4BACC6">
            <a:alpha val="50000"/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zapovjedni </a:t>
          </a:r>
          <a:b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</a:b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glagolski način</a:t>
          </a:r>
        </a:p>
      </dsp:txBody>
      <dsp:txXfrm>
        <a:off x="2964086" y="230462"/>
        <a:ext cx="2168280" cy="1098847"/>
      </dsp:txXfrm>
    </dsp:sp>
    <dsp:sp modelId="{95BB57B5-D0D8-41E8-A033-F31F654764D6}">
      <dsp:nvSpPr>
        <dsp:cNvPr id="0" name=""/>
        <dsp:cNvSpPr/>
      </dsp:nvSpPr>
      <dsp:spPr>
        <a:xfrm rot="20454703">
          <a:off x="4979088" y="2342319"/>
          <a:ext cx="156686" cy="528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>
        <a:off x="4980380" y="2455677"/>
        <a:ext cx="109680" cy="317017"/>
      </dsp:txXfrm>
    </dsp:sp>
    <dsp:sp modelId="{9DE8B90F-CEED-4A4C-92E3-7F157751EF3A}">
      <dsp:nvSpPr>
        <dsp:cNvPr id="0" name=""/>
        <dsp:cNvSpPr/>
      </dsp:nvSpPr>
      <dsp:spPr>
        <a:xfrm>
          <a:off x="4967331" y="1357150"/>
          <a:ext cx="2910124" cy="1554005"/>
        </a:xfrm>
        <a:prstGeom prst="ellipse">
          <a:avLst/>
        </a:prstGeo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može izricati </a:t>
          </a: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zapovijed, molbu poticaj, zabranu, savjet, opomenu</a:t>
          </a:r>
        </a:p>
      </dsp:txBody>
      <dsp:txXfrm>
        <a:off x="5393509" y="1584729"/>
        <a:ext cx="2057768" cy="1098847"/>
      </dsp:txXfrm>
    </dsp:sp>
    <dsp:sp modelId="{B035439E-CE9C-4E0D-AD35-94B7EB437943}">
      <dsp:nvSpPr>
        <dsp:cNvPr id="0" name=""/>
        <dsp:cNvSpPr/>
      </dsp:nvSpPr>
      <dsp:spPr>
        <a:xfrm rot="3240000">
          <a:off x="4542351" y="3535621"/>
          <a:ext cx="238248" cy="528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>
        <a:off x="4557082" y="3612381"/>
        <a:ext cx="166774" cy="317017"/>
      </dsp:txXfrm>
    </dsp:sp>
    <dsp:sp modelId="{4F0BDDD8-36C8-412B-AB2F-0F4BDDACC45D}">
      <dsp:nvSpPr>
        <dsp:cNvPr id="0" name=""/>
        <dsp:cNvSpPr/>
      </dsp:nvSpPr>
      <dsp:spPr>
        <a:xfrm>
          <a:off x="3797537" y="3939035"/>
          <a:ext cx="3059246" cy="1554005"/>
        </a:xfrm>
        <a:prstGeom prst="ellipse">
          <a:avLst/>
        </a:prstGeom>
        <a:solidFill>
          <a:srgbClr val="4BACC6">
            <a:alpha val="50000"/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nema oblika </a:t>
          </a: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za prvu osobu jednine (ja)</a:t>
          </a:r>
        </a:p>
      </dsp:txBody>
      <dsp:txXfrm>
        <a:off x="4245553" y="4166614"/>
        <a:ext cx="2163214" cy="1098847"/>
      </dsp:txXfrm>
    </dsp:sp>
    <dsp:sp modelId="{76A13D93-8412-4DEE-BC3B-25C9E642A26B}">
      <dsp:nvSpPr>
        <dsp:cNvPr id="0" name=""/>
        <dsp:cNvSpPr/>
      </dsp:nvSpPr>
      <dsp:spPr>
        <a:xfrm rot="7560000">
          <a:off x="3312760" y="3537828"/>
          <a:ext cx="241229" cy="528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 rot="10800000">
        <a:off x="3370213" y="3614226"/>
        <a:ext cx="168860" cy="317017"/>
      </dsp:txXfrm>
    </dsp:sp>
    <dsp:sp modelId="{0758FB79-364C-43E5-96BA-F8A682DBDC0E}">
      <dsp:nvSpPr>
        <dsp:cNvPr id="0" name=""/>
        <dsp:cNvSpPr/>
      </dsp:nvSpPr>
      <dsp:spPr>
        <a:xfrm>
          <a:off x="1314231" y="3939035"/>
          <a:ext cx="2910124" cy="1554005"/>
        </a:xfrm>
        <a:prstGeom prst="ellipse">
          <a:avLst/>
        </a:prstGeo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tvori se od glagolske osnove i nastavaka u </a:t>
          </a: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2. osobi jednine i </a:t>
          </a:r>
          <a:b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</a:b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1. i 2. osobi množine</a:t>
          </a:r>
        </a:p>
      </dsp:txBody>
      <dsp:txXfrm>
        <a:off x="1740409" y="4166614"/>
        <a:ext cx="2057768" cy="1098847"/>
      </dsp:txXfrm>
    </dsp:sp>
    <dsp:sp modelId="{16C9A4EB-7699-4D5A-A12D-CFBE25990097}">
      <dsp:nvSpPr>
        <dsp:cNvPr id="0" name=""/>
        <dsp:cNvSpPr/>
      </dsp:nvSpPr>
      <dsp:spPr>
        <a:xfrm rot="11963527">
          <a:off x="2927990" y="2329357"/>
          <a:ext cx="182526" cy="528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 rot="10800000">
        <a:off x="2981195" y="2444120"/>
        <a:ext cx="127768" cy="317017"/>
      </dsp:txXfrm>
    </dsp:sp>
    <dsp:sp modelId="{3FF524A5-1CD4-4E06-9AAC-AAE8C7DE2FBE}">
      <dsp:nvSpPr>
        <dsp:cNvPr id="0" name=""/>
        <dsp:cNvSpPr/>
      </dsp:nvSpPr>
      <dsp:spPr>
        <a:xfrm>
          <a:off x="386449" y="1357149"/>
          <a:ext cx="2655469" cy="1554005"/>
        </a:xfrm>
        <a:prstGeom prst="ellipse">
          <a:avLst/>
        </a:prstGeo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u </a:t>
          </a: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trećoj osobi </a:t>
          </a:r>
          <a:r>
            <a:rPr lang="hr-HR" sz="18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jednine i množine koristi se čestica </a:t>
          </a:r>
          <a:r>
            <a:rPr lang="hr-HR" sz="1800" b="1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neka + prezent</a:t>
          </a:r>
        </a:p>
      </dsp:txBody>
      <dsp:txXfrm>
        <a:off x="775333" y="1584728"/>
        <a:ext cx="1877701" cy="10988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95A1E-BDEF-4BDC-AAA4-824EC06542DC}">
      <dsp:nvSpPr>
        <dsp:cNvPr id="0" name=""/>
        <dsp:cNvSpPr/>
      </dsp:nvSpPr>
      <dsp:spPr>
        <a:xfrm>
          <a:off x="-91047" y="432974"/>
          <a:ext cx="4169045" cy="260565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D0103-E6BD-41A2-AABA-8EB41E50C9BD}">
      <dsp:nvSpPr>
        <dsp:cNvPr id="0" name=""/>
        <dsp:cNvSpPr/>
      </dsp:nvSpPr>
      <dsp:spPr>
        <a:xfrm>
          <a:off x="319603" y="2182097"/>
          <a:ext cx="95888" cy="958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F4A72-B885-49D9-BFAC-0B4E8495BCF4}">
      <dsp:nvSpPr>
        <dsp:cNvPr id="0" name=""/>
        <dsp:cNvSpPr/>
      </dsp:nvSpPr>
      <dsp:spPr>
        <a:xfrm>
          <a:off x="147679" y="2301935"/>
          <a:ext cx="1216803" cy="620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 pitchFamily="18" charset="0"/>
            </a:rPr>
            <a:t>-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ø,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mo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+mn-ea"/>
              <a:cs typeface="Times New Roman"/>
            </a:rPr>
            <a:t>, -te</a:t>
          </a:r>
          <a:endParaRPr lang="hr-HR" sz="1800" kern="12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sp:txBody>
      <dsp:txXfrm>
        <a:off x="147679" y="2301935"/>
        <a:ext cx="1216803" cy="620145"/>
      </dsp:txXfrm>
    </dsp:sp>
    <dsp:sp modelId="{79C2F8EA-C670-4067-BD5D-D1C125BE0896}">
      <dsp:nvSpPr>
        <dsp:cNvPr id="0" name=""/>
        <dsp:cNvSpPr/>
      </dsp:nvSpPr>
      <dsp:spPr>
        <a:xfrm>
          <a:off x="997072" y="1576022"/>
          <a:ext cx="166761" cy="166761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E7B63-420B-47A3-9286-C1871EFBF9FD}">
      <dsp:nvSpPr>
        <dsp:cNvPr id="0" name=""/>
        <dsp:cNvSpPr/>
      </dsp:nvSpPr>
      <dsp:spPr>
        <a:xfrm>
          <a:off x="933746" y="1659403"/>
          <a:ext cx="1168914" cy="119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36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-i,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imo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ite</a:t>
          </a:r>
          <a:endParaRPr lang="hr-HR" sz="1800" kern="12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sp:txBody>
      <dsp:txXfrm>
        <a:off x="933746" y="1659403"/>
        <a:ext cx="1168914" cy="1190783"/>
      </dsp:txXfrm>
    </dsp:sp>
    <dsp:sp modelId="{1D472549-45A1-4543-A481-502575FAB527}">
      <dsp:nvSpPr>
        <dsp:cNvPr id="0" name=""/>
        <dsp:cNvSpPr/>
      </dsp:nvSpPr>
      <dsp:spPr>
        <a:xfrm>
          <a:off x="1862149" y="1129413"/>
          <a:ext cx="220959" cy="220959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E18F0-42EC-45AD-B72B-3859EE580ADA}">
      <dsp:nvSpPr>
        <dsp:cNvPr id="0" name=""/>
        <dsp:cNvSpPr/>
      </dsp:nvSpPr>
      <dsp:spPr>
        <a:xfrm>
          <a:off x="1783976" y="1239893"/>
          <a:ext cx="1252804" cy="1610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8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-j,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jmo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jte</a:t>
          </a:r>
          <a:endParaRPr lang="hr-HR" sz="1800" kern="12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sp:txBody>
      <dsp:txXfrm>
        <a:off x="1783976" y="1239893"/>
        <a:ext cx="1252804" cy="1610293"/>
      </dsp:txXfrm>
    </dsp:sp>
    <dsp:sp modelId="{B535461A-033C-4F40-9ECA-FE9DED4CF686}">
      <dsp:nvSpPr>
        <dsp:cNvPr id="0" name=""/>
        <dsp:cNvSpPr/>
      </dsp:nvSpPr>
      <dsp:spPr>
        <a:xfrm>
          <a:off x="2804353" y="833932"/>
          <a:ext cx="296002" cy="296002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45275-955D-4A63-B4DB-11A9D63AE90F}">
      <dsp:nvSpPr>
        <dsp:cNvPr id="0" name=""/>
        <dsp:cNvSpPr/>
      </dsp:nvSpPr>
      <dsp:spPr>
        <a:xfrm>
          <a:off x="2509277" y="866886"/>
          <a:ext cx="1739976" cy="711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4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jimo</a:t>
          </a: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, -</a:t>
          </a:r>
          <a:r>
            <a:rPr lang="hr-HR" sz="1800" kern="1200" dirty="0" err="1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jite</a:t>
          </a:r>
          <a:endParaRPr lang="hr-HR" sz="1800" kern="1200" dirty="0">
            <a:solidFill>
              <a:schemeClr val="tx2">
                <a:lumMod val="75000"/>
              </a:schemeClr>
            </a:solidFill>
            <a:latin typeface="Impact" panose="020B0806030902050204" pitchFamily="34" charset="0"/>
          </a:endParaRPr>
        </a:p>
      </dsp:txBody>
      <dsp:txXfrm>
        <a:off x="2509277" y="866886"/>
        <a:ext cx="1739976" cy="71113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8F566-A0D5-4BA0-957F-11CABA3A4D12}">
      <dsp:nvSpPr>
        <dsp:cNvPr id="0" name=""/>
        <dsp:cNvSpPr/>
      </dsp:nvSpPr>
      <dsp:spPr>
        <a:xfrm>
          <a:off x="1703233" y="1157890"/>
          <a:ext cx="2887350" cy="2766613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kondicional drugi</a:t>
          </a:r>
        </a:p>
      </dsp:txBody>
      <dsp:txXfrm>
        <a:off x="2126076" y="1563051"/>
        <a:ext cx="2041664" cy="1956291"/>
      </dsp:txXfrm>
    </dsp:sp>
    <dsp:sp modelId="{CA3D1DDD-7176-4AF1-AE88-0DE394EDCD64}">
      <dsp:nvSpPr>
        <dsp:cNvPr id="0" name=""/>
        <dsp:cNvSpPr/>
      </dsp:nvSpPr>
      <dsp:spPr>
        <a:xfrm>
          <a:off x="3411255" y="497882"/>
          <a:ext cx="416545" cy="41653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6AD17-1B48-49B0-88A4-BC259499C4C5}">
      <dsp:nvSpPr>
        <dsp:cNvPr id="0" name=""/>
        <dsp:cNvSpPr/>
      </dsp:nvSpPr>
      <dsp:spPr>
        <a:xfrm>
          <a:off x="2424919" y="4135595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2499C5-58F6-4A47-B06A-9B281A4D7197}">
      <dsp:nvSpPr>
        <dsp:cNvPr id="0" name=""/>
        <dsp:cNvSpPr/>
      </dsp:nvSpPr>
      <dsp:spPr>
        <a:xfrm>
          <a:off x="5260634" y="2188539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7F2E3B-A730-4B59-A7F3-2CD74AA66EDE}">
      <dsp:nvSpPr>
        <dsp:cNvPr id="0" name=""/>
        <dsp:cNvSpPr/>
      </dsp:nvSpPr>
      <dsp:spPr>
        <a:xfrm>
          <a:off x="3817352" y="4456750"/>
          <a:ext cx="416545" cy="41653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6347F4-42E4-42C2-A12F-2DA2DB2FE83A}">
      <dsp:nvSpPr>
        <dsp:cNvPr id="0" name=""/>
        <dsp:cNvSpPr/>
      </dsp:nvSpPr>
      <dsp:spPr>
        <a:xfrm>
          <a:off x="2510597" y="1089875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A3A12-1B61-4A81-9904-42CD6001EA55}">
      <dsp:nvSpPr>
        <dsp:cNvPr id="0" name=""/>
        <dsp:cNvSpPr/>
      </dsp:nvSpPr>
      <dsp:spPr>
        <a:xfrm>
          <a:off x="1559786" y="2816848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ACECA4-B851-4CA2-865C-677B35D9134D}">
      <dsp:nvSpPr>
        <dsp:cNvPr id="0" name=""/>
        <dsp:cNvSpPr/>
      </dsp:nvSpPr>
      <dsp:spPr>
        <a:xfrm>
          <a:off x="286719" y="1035699"/>
          <a:ext cx="2142669" cy="183273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kondicional I. </a:t>
          </a: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glagola biti </a:t>
          </a:r>
          <a:b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+ </a:t>
          </a:r>
          <a:b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glagolski pridjev radni</a:t>
          </a:r>
        </a:p>
      </dsp:txBody>
      <dsp:txXfrm>
        <a:off x="600506" y="1304097"/>
        <a:ext cx="1515095" cy="1295937"/>
      </dsp:txXfrm>
    </dsp:sp>
    <dsp:sp modelId="{8DC9317A-78AD-4DE3-BD0B-EA55ECAC2CCD}">
      <dsp:nvSpPr>
        <dsp:cNvPr id="0" name=""/>
        <dsp:cNvSpPr/>
      </dsp:nvSpPr>
      <dsp:spPr>
        <a:xfrm>
          <a:off x="2989833" y="1103001"/>
          <a:ext cx="416545" cy="41653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42058E-D8A4-46A6-902C-7064C918F4A0}">
      <dsp:nvSpPr>
        <dsp:cNvPr id="0" name=""/>
        <dsp:cNvSpPr/>
      </dsp:nvSpPr>
      <dsp:spPr>
        <a:xfrm>
          <a:off x="246762" y="3313019"/>
          <a:ext cx="752986" cy="75300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9159F3-6D4E-4F6D-8BF6-D3207E1CF2A5}">
      <dsp:nvSpPr>
        <dsp:cNvPr id="0" name=""/>
        <dsp:cNvSpPr/>
      </dsp:nvSpPr>
      <dsp:spPr>
        <a:xfrm>
          <a:off x="3762457" y="2312923"/>
          <a:ext cx="2013788" cy="164489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izriče pogodbu, želju i mogućnost u </a:t>
          </a:r>
          <a:r>
            <a:rPr lang="hr-HR" sz="18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prošlosti</a:t>
          </a:r>
        </a:p>
      </dsp:txBody>
      <dsp:txXfrm>
        <a:off x="4057369" y="2553812"/>
        <a:ext cx="1423964" cy="1163115"/>
      </dsp:txXfrm>
    </dsp:sp>
    <dsp:sp modelId="{F96E056D-CFCA-4A83-8B0C-8554B8AF55B5}">
      <dsp:nvSpPr>
        <dsp:cNvPr id="0" name=""/>
        <dsp:cNvSpPr/>
      </dsp:nvSpPr>
      <dsp:spPr>
        <a:xfrm>
          <a:off x="4724279" y="1679242"/>
          <a:ext cx="416545" cy="41653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5675EF-A189-4737-9920-BE87B8846BB4}">
      <dsp:nvSpPr>
        <dsp:cNvPr id="0" name=""/>
        <dsp:cNvSpPr/>
      </dsp:nvSpPr>
      <dsp:spPr>
        <a:xfrm>
          <a:off x="-39526" y="4209102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6F27A8-2943-4AD7-A944-8D043D32CF01}">
      <dsp:nvSpPr>
        <dsp:cNvPr id="0" name=""/>
        <dsp:cNvSpPr/>
      </dsp:nvSpPr>
      <dsp:spPr>
        <a:xfrm>
          <a:off x="2968240" y="3779437"/>
          <a:ext cx="301612" cy="30190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8F566-A0D5-4BA0-957F-11CABA3A4D12}">
      <dsp:nvSpPr>
        <dsp:cNvPr id="0" name=""/>
        <dsp:cNvSpPr/>
      </dsp:nvSpPr>
      <dsp:spPr>
        <a:xfrm>
          <a:off x="1636528" y="1157890"/>
          <a:ext cx="2887350" cy="2766613"/>
        </a:xfrm>
        <a:prstGeom prst="ellipse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kondicional prvi</a:t>
          </a:r>
        </a:p>
      </dsp:txBody>
      <dsp:txXfrm>
        <a:off x="2059371" y="1563051"/>
        <a:ext cx="2041664" cy="1956291"/>
      </dsp:txXfrm>
    </dsp:sp>
    <dsp:sp modelId="{CA3D1DDD-7176-4AF1-AE88-0DE394EDCD64}">
      <dsp:nvSpPr>
        <dsp:cNvPr id="0" name=""/>
        <dsp:cNvSpPr/>
      </dsp:nvSpPr>
      <dsp:spPr>
        <a:xfrm>
          <a:off x="3344550" y="497882"/>
          <a:ext cx="416545" cy="416538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6AD17-1B48-49B0-88A4-BC259499C4C5}">
      <dsp:nvSpPr>
        <dsp:cNvPr id="0" name=""/>
        <dsp:cNvSpPr/>
      </dsp:nvSpPr>
      <dsp:spPr>
        <a:xfrm>
          <a:off x="2358214" y="4135595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2499C5-58F6-4A47-B06A-9B281A4D7197}">
      <dsp:nvSpPr>
        <dsp:cNvPr id="0" name=""/>
        <dsp:cNvSpPr/>
      </dsp:nvSpPr>
      <dsp:spPr>
        <a:xfrm>
          <a:off x="5193929" y="2188539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7F2E3B-A730-4B59-A7F3-2CD74AA66EDE}">
      <dsp:nvSpPr>
        <dsp:cNvPr id="0" name=""/>
        <dsp:cNvSpPr/>
      </dsp:nvSpPr>
      <dsp:spPr>
        <a:xfrm>
          <a:off x="3750647" y="4456750"/>
          <a:ext cx="416545" cy="416538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6347F4-42E4-42C2-A12F-2DA2DB2FE83A}">
      <dsp:nvSpPr>
        <dsp:cNvPr id="0" name=""/>
        <dsp:cNvSpPr/>
      </dsp:nvSpPr>
      <dsp:spPr>
        <a:xfrm>
          <a:off x="2443892" y="1089875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A3A12-1B61-4A81-9904-42CD6001EA55}">
      <dsp:nvSpPr>
        <dsp:cNvPr id="0" name=""/>
        <dsp:cNvSpPr/>
      </dsp:nvSpPr>
      <dsp:spPr>
        <a:xfrm>
          <a:off x="1493081" y="2816848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ACECA4-B851-4CA2-865C-677B35D9134D}">
      <dsp:nvSpPr>
        <dsp:cNvPr id="0" name=""/>
        <dsp:cNvSpPr/>
      </dsp:nvSpPr>
      <dsp:spPr>
        <a:xfrm>
          <a:off x="353424" y="1093900"/>
          <a:ext cx="1875848" cy="1716330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aorist</a:t>
          </a: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glagola biti </a:t>
          </a:r>
          <a:b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+ </a:t>
          </a:r>
          <a:b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glagolski pridjev radni</a:t>
          </a:r>
        </a:p>
      </dsp:txBody>
      <dsp:txXfrm>
        <a:off x="628136" y="1345251"/>
        <a:ext cx="1326424" cy="1213628"/>
      </dsp:txXfrm>
    </dsp:sp>
    <dsp:sp modelId="{8DC9317A-78AD-4DE3-BD0B-EA55ECAC2CCD}">
      <dsp:nvSpPr>
        <dsp:cNvPr id="0" name=""/>
        <dsp:cNvSpPr/>
      </dsp:nvSpPr>
      <dsp:spPr>
        <a:xfrm>
          <a:off x="2923128" y="1103001"/>
          <a:ext cx="416545" cy="416538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42058E-D8A4-46A6-902C-7064C918F4A0}">
      <dsp:nvSpPr>
        <dsp:cNvPr id="0" name=""/>
        <dsp:cNvSpPr/>
      </dsp:nvSpPr>
      <dsp:spPr>
        <a:xfrm>
          <a:off x="180056" y="3313019"/>
          <a:ext cx="752986" cy="753007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9159F3-6D4E-4F6D-8BF6-D3207E1CF2A5}">
      <dsp:nvSpPr>
        <dsp:cNvPr id="0" name=""/>
        <dsp:cNvSpPr/>
      </dsp:nvSpPr>
      <dsp:spPr>
        <a:xfrm>
          <a:off x="3695752" y="2312923"/>
          <a:ext cx="2013788" cy="164489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izriče pogodbu, želju i mogućnost u 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sadašnjosti</a:t>
          </a:r>
        </a:p>
      </dsp:txBody>
      <dsp:txXfrm>
        <a:off x="3990664" y="2553812"/>
        <a:ext cx="1423964" cy="1163115"/>
      </dsp:txXfrm>
    </dsp:sp>
    <dsp:sp modelId="{F96E056D-CFCA-4A83-8B0C-8554B8AF55B5}">
      <dsp:nvSpPr>
        <dsp:cNvPr id="0" name=""/>
        <dsp:cNvSpPr/>
      </dsp:nvSpPr>
      <dsp:spPr>
        <a:xfrm>
          <a:off x="4657574" y="1679242"/>
          <a:ext cx="416545" cy="416538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5675EF-A189-4737-9920-BE87B8846BB4}">
      <dsp:nvSpPr>
        <dsp:cNvPr id="0" name=""/>
        <dsp:cNvSpPr/>
      </dsp:nvSpPr>
      <dsp:spPr>
        <a:xfrm>
          <a:off x="-106231" y="4209102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6F27A8-2943-4AD7-A944-8D043D32CF01}">
      <dsp:nvSpPr>
        <dsp:cNvPr id="0" name=""/>
        <dsp:cNvSpPr/>
      </dsp:nvSpPr>
      <dsp:spPr>
        <a:xfrm>
          <a:off x="2901535" y="3779437"/>
          <a:ext cx="301612" cy="30190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8BE69-8FE0-4DBB-8F5C-CEE65C649A27}">
      <dsp:nvSpPr>
        <dsp:cNvPr id="0" name=""/>
        <dsp:cNvSpPr/>
      </dsp:nvSpPr>
      <dsp:spPr>
        <a:xfrm>
          <a:off x="3524985" y="1185"/>
          <a:ext cx="5287478" cy="13810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pišu se </a:t>
          </a:r>
          <a:r>
            <a:rPr lang="hr-HR" sz="1800" kern="12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rPr>
            <a:t>velikim početnim slovom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primjeri: </a:t>
          </a:r>
          <a:r>
            <a:rPr lang="hr-HR" sz="1800" b="1" i="1" kern="1200" dirty="0">
              <a:solidFill>
                <a:schemeClr val="accent5">
                  <a:lumMod val="75000"/>
                </a:schemeClr>
              </a:solidFill>
            </a:rPr>
            <a:t>Z</a:t>
          </a:r>
          <a:r>
            <a:rPr lang="hr-HR" sz="1800" i="1" kern="1200" dirty="0"/>
            <a:t>agorje, </a:t>
          </a:r>
          <a:r>
            <a:rPr lang="hr-HR" sz="1800" b="1" i="1" kern="1200" dirty="0">
              <a:solidFill>
                <a:schemeClr val="accent5">
                  <a:lumMod val="75000"/>
                </a:schemeClr>
              </a:solidFill>
            </a:rPr>
            <a:t>T</a:t>
          </a:r>
          <a:r>
            <a:rPr lang="hr-HR" sz="1800" i="1" kern="1200" dirty="0"/>
            <a:t>vrđa, </a:t>
          </a:r>
          <a:r>
            <a:rPr lang="hr-HR" sz="1800" b="1" i="1" kern="1200" dirty="0">
              <a:solidFill>
                <a:schemeClr val="accent5">
                  <a:lumMod val="75000"/>
                </a:schemeClr>
              </a:solidFill>
            </a:rPr>
            <a:t>T</a:t>
          </a:r>
          <a:r>
            <a:rPr lang="hr-HR" sz="1800" i="1" kern="1200" dirty="0"/>
            <a:t>rnje, </a:t>
          </a:r>
          <a:r>
            <a:rPr lang="hr-HR" sz="1800" b="1" i="1" kern="1200" dirty="0">
              <a:solidFill>
                <a:schemeClr val="accent5">
                  <a:lumMod val="75000"/>
                </a:schemeClr>
              </a:solidFill>
            </a:rPr>
            <a:t>L</a:t>
          </a:r>
          <a:r>
            <a:rPr lang="hr-HR" sz="1800" i="1" kern="1200" dirty="0"/>
            <a:t>ika</a:t>
          </a:r>
        </a:p>
      </dsp:txBody>
      <dsp:txXfrm>
        <a:off x="3524985" y="173810"/>
        <a:ext cx="4769602" cy="1035752"/>
      </dsp:txXfrm>
    </dsp:sp>
    <dsp:sp modelId="{775377CA-AA07-466A-92E7-7B4E8276C669}">
      <dsp:nvSpPr>
        <dsp:cNvPr id="0" name=""/>
        <dsp:cNvSpPr/>
      </dsp:nvSpPr>
      <dsp:spPr>
        <a:xfrm>
          <a:off x="0" y="1185"/>
          <a:ext cx="3524985" cy="13810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 err="1">
              <a:latin typeface="Impact" panose="020B0806030902050204" pitchFamily="34" charset="0"/>
            </a:rPr>
            <a:t>jednorječna</a:t>
          </a:r>
          <a:r>
            <a:rPr lang="hr-HR" sz="1800" kern="1200" dirty="0">
              <a:latin typeface="Impact" panose="020B0806030902050204" pitchFamily="34" charset="0"/>
            </a:rPr>
            <a:t> imena </a:t>
          </a:r>
          <a:br>
            <a:rPr lang="hr-HR" sz="1800" kern="1200" dirty="0"/>
          </a:br>
          <a:r>
            <a:rPr lang="hr-HR" sz="1800" kern="1200" dirty="0"/>
            <a:t>(sastoje se samo od jedne riječi)</a:t>
          </a:r>
        </a:p>
      </dsp:txBody>
      <dsp:txXfrm>
        <a:off x="67415" y="68600"/>
        <a:ext cx="3390155" cy="1246172"/>
      </dsp:txXfrm>
    </dsp:sp>
    <dsp:sp modelId="{295EE203-3006-4A14-AA8B-83E37E9774B3}">
      <dsp:nvSpPr>
        <dsp:cNvPr id="0" name=""/>
        <dsp:cNvSpPr/>
      </dsp:nvSpPr>
      <dsp:spPr>
        <a:xfrm>
          <a:off x="3525846" y="1520287"/>
          <a:ext cx="5282314" cy="17749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prva riječ </a:t>
          </a:r>
          <a:r>
            <a:rPr lang="hr-HR" sz="1800" kern="1200" dirty="0"/>
            <a:t>u imenu piše se </a:t>
          </a:r>
          <a:r>
            <a:rPr lang="hr-HR" sz="1800" kern="12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velikim</a:t>
          </a:r>
          <a:r>
            <a:rPr lang="hr-HR" sz="1800" kern="1200" dirty="0"/>
            <a:t>, </a:t>
          </a:r>
          <a:br>
            <a:rPr lang="hr-HR" sz="1800" kern="1200" dirty="0"/>
          </a:br>
          <a:r>
            <a:rPr lang="hr-HR" sz="1800" kern="1200" dirty="0"/>
            <a:t>a 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sve ostale malim slovom </a:t>
          </a:r>
          <a:b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(</a:t>
          </a:r>
          <a:r>
            <a:rPr lang="hr-HR" sz="1800" kern="1200" dirty="0"/>
            <a:t>osim ako nisu vlastito ime)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primjeri: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D</a:t>
          </a:r>
          <a:r>
            <a:rPr lang="hr-HR" sz="1800" i="1" kern="1200" dirty="0"/>
            <a:t>almatinska </a:t>
          </a:r>
          <a:r>
            <a:rPr lang="hr-HR" sz="1800" b="1" i="1" kern="1200" dirty="0"/>
            <a:t>z</a:t>
          </a:r>
          <a:r>
            <a:rPr lang="hr-HR" sz="1800" i="1" kern="1200" dirty="0"/>
            <a:t>agora,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D</a:t>
          </a:r>
          <a:r>
            <a:rPr lang="hr-HR" sz="1800" i="1" kern="1200" dirty="0"/>
            <a:t>onji </a:t>
          </a:r>
          <a:r>
            <a:rPr lang="hr-HR" sz="1800" b="1" i="1" kern="1200" dirty="0"/>
            <a:t>g</a:t>
          </a:r>
          <a:r>
            <a:rPr lang="hr-HR" sz="1800" i="1" kern="1200" dirty="0"/>
            <a:t>rad,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U</a:t>
          </a:r>
          <a:r>
            <a:rPr lang="hr-HR" sz="1800" i="1" kern="1200" dirty="0"/>
            <a:t>lica </a:t>
          </a:r>
          <a:r>
            <a:rPr lang="hr-HR" sz="1800" b="1" i="1" kern="1200" dirty="0"/>
            <a:t>b</a:t>
          </a:r>
          <a:r>
            <a:rPr lang="hr-HR" sz="1800" i="1" kern="1200" dirty="0"/>
            <a:t>reza,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T</a:t>
          </a:r>
          <a:r>
            <a:rPr lang="hr-HR" sz="1800" i="1" kern="1200" dirty="0"/>
            <a:t>rg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A</a:t>
          </a:r>
          <a:r>
            <a:rPr lang="hr-HR" sz="1800" i="1" kern="1200" dirty="0"/>
            <a:t>ntuna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M</a:t>
          </a:r>
          <a:r>
            <a:rPr lang="hr-HR" sz="1800" i="1" kern="1200" dirty="0"/>
            <a:t>ihanovića, </a:t>
          </a:r>
          <a:r>
            <a:rPr lang="hr-HR" sz="1800" b="1" i="1" kern="1200" dirty="0">
              <a:solidFill>
                <a:schemeClr val="accent6">
                  <a:lumMod val="75000"/>
                </a:schemeClr>
              </a:solidFill>
            </a:rPr>
            <a:t>P</a:t>
          </a:r>
          <a:r>
            <a:rPr lang="hr-HR" sz="1800" i="1" kern="1200" dirty="0"/>
            <a:t>ark </a:t>
          </a:r>
          <a:r>
            <a:rPr lang="hr-HR" sz="1800" b="1" i="1" kern="1200" dirty="0"/>
            <a:t>k</a:t>
          </a:r>
          <a:r>
            <a:rPr lang="hr-HR" sz="1800" i="1" kern="1200" dirty="0"/>
            <a:t>ulture</a:t>
          </a:r>
        </a:p>
      </dsp:txBody>
      <dsp:txXfrm>
        <a:off x="3525846" y="1742150"/>
        <a:ext cx="4616725" cy="1331179"/>
      </dsp:txXfrm>
    </dsp:sp>
    <dsp:sp modelId="{990D8588-523A-4675-AB1E-DC62F9890E4C}">
      <dsp:nvSpPr>
        <dsp:cNvPr id="0" name=""/>
        <dsp:cNvSpPr/>
      </dsp:nvSpPr>
      <dsp:spPr>
        <a:xfrm>
          <a:off x="4302" y="1717239"/>
          <a:ext cx="3521543" cy="138100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 err="1">
              <a:latin typeface="Impact" panose="020B0806030902050204" pitchFamily="34" charset="0"/>
            </a:rPr>
            <a:t>višerječna</a:t>
          </a:r>
          <a:r>
            <a:rPr lang="hr-HR" sz="1800" kern="1200" dirty="0">
              <a:latin typeface="Impact" panose="020B0806030902050204" pitchFamily="34" charset="0"/>
            </a:rPr>
            <a:t> imena </a:t>
          </a:r>
          <a:br>
            <a:rPr lang="hr-HR" sz="1800" kern="1200" dirty="0"/>
          </a:br>
          <a:r>
            <a:rPr lang="hr-HR" sz="1800" kern="1200" dirty="0"/>
            <a:t>(sastoje se od najmanje dvije riječi)</a:t>
          </a:r>
        </a:p>
      </dsp:txBody>
      <dsp:txXfrm>
        <a:off x="71717" y="1784654"/>
        <a:ext cx="3386713" cy="12461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8DC85-211A-429C-8DA5-34CE609CC11A}">
      <dsp:nvSpPr>
        <dsp:cNvPr id="0" name=""/>
        <dsp:cNvSpPr/>
      </dsp:nvSpPr>
      <dsp:spPr>
        <a:xfrm rot="16200000">
          <a:off x="261497" y="2703823"/>
          <a:ext cx="425234" cy="218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3061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00" kern="1200" dirty="0">
              <a:solidFill>
                <a:schemeClr val="bg1"/>
              </a:solidFill>
            </a:rPr>
            <a:t>i</a:t>
          </a:r>
        </a:p>
      </dsp:txBody>
      <dsp:txXfrm>
        <a:off x="261497" y="2703823"/>
        <a:ext cx="425234" cy="218903"/>
      </dsp:txXfrm>
    </dsp:sp>
    <dsp:sp modelId="{F099448F-2CF8-48C7-8A36-179F10CC0BE6}">
      <dsp:nvSpPr>
        <dsp:cNvPr id="0" name=""/>
        <dsp:cNvSpPr/>
      </dsp:nvSpPr>
      <dsp:spPr>
        <a:xfrm>
          <a:off x="290153" y="699994"/>
          <a:ext cx="1677200" cy="42265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9306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TOČKA SA ZAREZOM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znak odvajanja, jači od zareza, slabiji od točke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služi za nabrajanje ako je već upotrijebljen zarez.</a:t>
          </a:r>
        </a:p>
      </dsp:txBody>
      <dsp:txXfrm>
        <a:off x="290153" y="699994"/>
        <a:ext cx="1677200" cy="4226560"/>
      </dsp:txXfrm>
    </dsp:sp>
    <dsp:sp modelId="{D6D2C884-8B78-46C1-BC23-43CCB04942C8}">
      <dsp:nvSpPr>
        <dsp:cNvPr id="0" name=""/>
        <dsp:cNvSpPr/>
      </dsp:nvSpPr>
      <dsp:spPr>
        <a:xfrm>
          <a:off x="335113" y="372414"/>
          <a:ext cx="496906" cy="51506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  <dsp:sp modelId="{64395AEF-F1E0-46C4-8C13-A416A482256B}">
      <dsp:nvSpPr>
        <dsp:cNvPr id="0" name=""/>
        <dsp:cNvSpPr/>
      </dsp:nvSpPr>
      <dsp:spPr>
        <a:xfrm rot="16200000">
          <a:off x="2466128" y="2665195"/>
          <a:ext cx="324177" cy="218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3061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00" kern="1200" dirty="0">
              <a:solidFill>
                <a:schemeClr val="bg1"/>
              </a:solidFill>
            </a:rPr>
            <a:t>i</a:t>
          </a:r>
        </a:p>
      </dsp:txBody>
      <dsp:txXfrm>
        <a:off x="2466128" y="2665195"/>
        <a:ext cx="324177" cy="218903"/>
      </dsp:txXfrm>
    </dsp:sp>
    <dsp:sp modelId="{08BE1070-A43B-4A31-AE8D-C62C3B514319}">
      <dsp:nvSpPr>
        <dsp:cNvPr id="0" name=""/>
        <dsp:cNvSpPr/>
      </dsp:nvSpPr>
      <dsp:spPr>
        <a:xfrm>
          <a:off x="2246336" y="661366"/>
          <a:ext cx="2073038" cy="42265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9306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TROTOČKA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pri izostavljanju dijela rečenice ili teksta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pri nabrajanju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pri označavanju duže stanke u govoru, isprekidanom govoru ili nezavršenoj misli.</a:t>
          </a:r>
        </a:p>
      </dsp:txBody>
      <dsp:txXfrm>
        <a:off x="2246336" y="661366"/>
        <a:ext cx="2073038" cy="4226560"/>
      </dsp:txXfrm>
    </dsp:sp>
    <dsp:sp modelId="{A40538C8-B6B1-4E3A-B41C-EF2CE299A8B1}">
      <dsp:nvSpPr>
        <dsp:cNvPr id="0" name=""/>
        <dsp:cNvSpPr/>
      </dsp:nvSpPr>
      <dsp:spPr>
        <a:xfrm>
          <a:off x="2204032" y="380802"/>
          <a:ext cx="530495" cy="437807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  <dsp:sp modelId="{94E8E722-BD08-4819-BADA-64BBB6B0F07F}">
      <dsp:nvSpPr>
        <dsp:cNvPr id="0" name=""/>
        <dsp:cNvSpPr/>
      </dsp:nvSpPr>
      <dsp:spPr>
        <a:xfrm rot="16200000">
          <a:off x="4764044" y="2804078"/>
          <a:ext cx="167075" cy="218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3061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00" kern="1200" dirty="0">
              <a:solidFill>
                <a:schemeClr val="bg1"/>
              </a:solidFill>
            </a:rPr>
            <a:t>i</a:t>
          </a:r>
        </a:p>
      </dsp:txBody>
      <dsp:txXfrm>
        <a:off x="4764044" y="2804078"/>
        <a:ext cx="167075" cy="218903"/>
      </dsp:txXfrm>
    </dsp:sp>
    <dsp:sp modelId="{017D7661-7D18-4E9B-8A79-D9EE1E60CE14}">
      <dsp:nvSpPr>
        <dsp:cNvPr id="0" name=""/>
        <dsp:cNvSpPr/>
      </dsp:nvSpPr>
      <dsp:spPr>
        <a:xfrm>
          <a:off x="4675766" y="631948"/>
          <a:ext cx="1679075" cy="42654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9306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4">
                  <a:lumMod val="50000"/>
                </a:schemeClr>
              </a:solidFill>
              <a:latin typeface="Impact" panose="020B0806030902050204" pitchFamily="34" charset="0"/>
            </a:rPr>
            <a:t>DVOTOČKA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4">
                  <a:lumMod val="50000"/>
                </a:schemeClr>
              </a:solidFill>
            </a:rPr>
            <a:t>ispred unaprijed najavljenog nabrajanja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4">
                  <a:lumMod val="50000"/>
                </a:schemeClr>
              </a:solidFill>
            </a:rPr>
            <a:t>ispred navoda u upravnom govoru.</a:t>
          </a:r>
        </a:p>
      </dsp:txBody>
      <dsp:txXfrm>
        <a:off x="4675766" y="631948"/>
        <a:ext cx="1679075" cy="4265444"/>
      </dsp:txXfrm>
    </dsp:sp>
    <dsp:sp modelId="{30EDB2BA-C247-4F88-9563-783EECC7663F}">
      <dsp:nvSpPr>
        <dsp:cNvPr id="0" name=""/>
        <dsp:cNvSpPr/>
      </dsp:nvSpPr>
      <dsp:spPr>
        <a:xfrm>
          <a:off x="4370019" y="266127"/>
          <a:ext cx="717351" cy="71557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  <dsp:sp modelId="{E2DD15D8-7F53-45BD-9066-BA1554311AA4}">
      <dsp:nvSpPr>
        <dsp:cNvPr id="0" name=""/>
        <dsp:cNvSpPr/>
      </dsp:nvSpPr>
      <dsp:spPr>
        <a:xfrm rot="16200000">
          <a:off x="4819650" y="2665195"/>
          <a:ext cx="4226560" cy="218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3061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 dirty="0"/>
        </a:p>
      </dsp:txBody>
      <dsp:txXfrm>
        <a:off x="4819650" y="2665195"/>
        <a:ext cx="4226560" cy="218903"/>
      </dsp:txXfrm>
    </dsp:sp>
    <dsp:sp modelId="{2A2DF427-18C0-4AD5-A9FD-DA3E94CBD316}">
      <dsp:nvSpPr>
        <dsp:cNvPr id="0" name=""/>
        <dsp:cNvSpPr/>
      </dsp:nvSpPr>
      <dsp:spPr>
        <a:xfrm>
          <a:off x="6620741" y="664283"/>
          <a:ext cx="1933655" cy="422072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9306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20000"/>
                  <a:lumOff val="80000"/>
                </a:schemeClr>
              </a:solidFill>
              <a:latin typeface="Impact" panose="020B0806030902050204" pitchFamily="34" charset="0"/>
            </a:rPr>
            <a:t>ZAGRADE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služi za dopunjavanje ili pojašnjavanje teksta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tekst didaskalije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dio riječi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rPr>
            <a:t>brojčane i slovne oznake pri nabrajanju.</a:t>
          </a:r>
        </a:p>
      </dsp:txBody>
      <dsp:txXfrm>
        <a:off x="6620741" y="664283"/>
        <a:ext cx="1933655" cy="4220727"/>
      </dsp:txXfrm>
    </dsp:sp>
    <dsp:sp modelId="{4B74B8D9-207B-4B3A-9C06-B5CCFCA072E5}">
      <dsp:nvSpPr>
        <dsp:cNvPr id="0" name=""/>
        <dsp:cNvSpPr/>
      </dsp:nvSpPr>
      <dsp:spPr>
        <a:xfrm>
          <a:off x="6823479" y="372414"/>
          <a:ext cx="437807" cy="43780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F3C40-2A30-45EF-89CD-364F43D5B5DC}">
      <dsp:nvSpPr>
        <dsp:cNvPr id="0" name=""/>
        <dsp:cNvSpPr/>
      </dsp:nvSpPr>
      <dsp:spPr>
        <a:xfrm>
          <a:off x="-3724906" y="-572231"/>
          <a:ext cx="4439996" cy="4439996"/>
        </a:xfrm>
        <a:prstGeom prst="blockArc">
          <a:avLst>
            <a:gd name="adj1" fmla="val 18900000"/>
            <a:gd name="adj2" fmla="val 2700000"/>
            <a:gd name="adj3" fmla="val 48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F40E8-3F03-412E-BD37-5F12AE3F727E}">
      <dsp:nvSpPr>
        <dsp:cNvPr id="0" name=""/>
        <dsp:cNvSpPr/>
      </dsp:nvSpPr>
      <dsp:spPr>
        <a:xfrm>
          <a:off x="459848" y="329553"/>
          <a:ext cx="3283036" cy="6591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316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Impact" panose="020B0806030902050204" pitchFamily="34" charset="0"/>
            </a:rPr>
            <a:t>štokavsko narječje</a:t>
          </a:r>
        </a:p>
      </dsp:txBody>
      <dsp:txXfrm>
        <a:off x="459848" y="329553"/>
        <a:ext cx="3283036" cy="659106"/>
      </dsp:txXfrm>
    </dsp:sp>
    <dsp:sp modelId="{85D45864-9C12-4EDC-927A-E1C1DF4F426D}">
      <dsp:nvSpPr>
        <dsp:cNvPr id="0" name=""/>
        <dsp:cNvSpPr/>
      </dsp:nvSpPr>
      <dsp:spPr>
        <a:xfrm>
          <a:off x="47907" y="247164"/>
          <a:ext cx="823883" cy="823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6DDBE-EBE6-4D2F-8CCA-C3F7F9933D28}">
      <dsp:nvSpPr>
        <dsp:cNvPr id="0" name=""/>
        <dsp:cNvSpPr/>
      </dsp:nvSpPr>
      <dsp:spPr>
        <a:xfrm>
          <a:off x="699434" y="1318213"/>
          <a:ext cx="3043451" cy="659106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316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Impact" panose="020B0806030902050204" pitchFamily="34" charset="0"/>
            </a:rPr>
            <a:t>čakavsko narječje</a:t>
          </a:r>
        </a:p>
      </dsp:txBody>
      <dsp:txXfrm>
        <a:off x="699434" y="1318213"/>
        <a:ext cx="3043451" cy="659106"/>
      </dsp:txXfrm>
    </dsp:sp>
    <dsp:sp modelId="{496E469F-78B6-4CF7-807B-D7A6E3B73E8B}">
      <dsp:nvSpPr>
        <dsp:cNvPr id="0" name=""/>
        <dsp:cNvSpPr/>
      </dsp:nvSpPr>
      <dsp:spPr>
        <a:xfrm>
          <a:off x="287492" y="1235824"/>
          <a:ext cx="823883" cy="823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CF492-70B0-476C-B330-AC2D3358AA86}">
      <dsp:nvSpPr>
        <dsp:cNvPr id="0" name=""/>
        <dsp:cNvSpPr/>
      </dsp:nvSpPr>
      <dsp:spPr>
        <a:xfrm>
          <a:off x="459848" y="2306873"/>
          <a:ext cx="3283036" cy="659106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316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Impact" panose="020B0806030902050204" pitchFamily="34" charset="0"/>
            </a:rPr>
            <a:t>kajkavsko narječje</a:t>
          </a:r>
        </a:p>
      </dsp:txBody>
      <dsp:txXfrm>
        <a:off x="459848" y="2306873"/>
        <a:ext cx="3283036" cy="659106"/>
      </dsp:txXfrm>
    </dsp:sp>
    <dsp:sp modelId="{7E053D4E-3F5B-43F2-9D03-D5BA786FEF10}">
      <dsp:nvSpPr>
        <dsp:cNvPr id="0" name=""/>
        <dsp:cNvSpPr/>
      </dsp:nvSpPr>
      <dsp:spPr>
        <a:xfrm>
          <a:off x="47907" y="2224484"/>
          <a:ext cx="823883" cy="823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2926B-F334-4727-B24C-CF71103A0346}">
      <dsp:nvSpPr>
        <dsp:cNvPr id="0" name=""/>
        <dsp:cNvSpPr/>
      </dsp:nvSpPr>
      <dsp:spPr>
        <a:xfrm>
          <a:off x="1645234" y="30193"/>
          <a:ext cx="2490840" cy="24912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E1E61-03BB-4AFA-BA19-C603998D41AA}">
      <dsp:nvSpPr>
        <dsp:cNvPr id="0" name=""/>
        <dsp:cNvSpPr/>
      </dsp:nvSpPr>
      <dsp:spPr>
        <a:xfrm>
          <a:off x="3955859" y="742604"/>
          <a:ext cx="1968605" cy="996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700" kern="1200" dirty="0"/>
            <a:t>najava teme; poticanje zanimanja publike</a:t>
          </a:r>
        </a:p>
      </dsp:txBody>
      <dsp:txXfrm>
        <a:off x="3955859" y="742604"/>
        <a:ext cx="1968605" cy="996694"/>
      </dsp:txXfrm>
    </dsp:sp>
    <dsp:sp modelId="{5AF144A3-5648-4E07-9413-D132C6A91826}">
      <dsp:nvSpPr>
        <dsp:cNvPr id="0" name=""/>
        <dsp:cNvSpPr/>
      </dsp:nvSpPr>
      <dsp:spPr>
        <a:xfrm>
          <a:off x="2252159" y="899405"/>
          <a:ext cx="1384112" cy="691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rPr>
            <a:t>uvod</a:t>
          </a:r>
        </a:p>
      </dsp:txBody>
      <dsp:txXfrm>
        <a:off x="2252159" y="899405"/>
        <a:ext cx="1384112" cy="691890"/>
      </dsp:txXfrm>
    </dsp:sp>
    <dsp:sp modelId="{BCB6611A-167A-4C87-BE93-3CEB3EEC4223}">
      <dsp:nvSpPr>
        <dsp:cNvPr id="0" name=""/>
        <dsp:cNvSpPr/>
      </dsp:nvSpPr>
      <dsp:spPr>
        <a:xfrm>
          <a:off x="1009780" y="1431390"/>
          <a:ext cx="2490840" cy="24912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D3E2F-2120-484C-8549-6F2F30DE93CF}">
      <dsp:nvSpPr>
        <dsp:cNvPr id="0" name=""/>
        <dsp:cNvSpPr/>
      </dsp:nvSpPr>
      <dsp:spPr>
        <a:xfrm>
          <a:off x="3062865" y="2182275"/>
          <a:ext cx="2370014" cy="996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/>
            <a:t>opis tri glavne misli </a:t>
          </a:r>
          <a:br>
            <a:rPr lang="hr-HR" sz="1600" kern="1200" dirty="0"/>
          </a:br>
          <a:r>
            <a:rPr lang="hr-HR" sz="1600" kern="1200" dirty="0"/>
            <a:t>(uz detalje, činjenice, primjere, zanimljivosti)</a:t>
          </a:r>
        </a:p>
      </dsp:txBody>
      <dsp:txXfrm>
        <a:off x="3062865" y="2182275"/>
        <a:ext cx="2370014" cy="996694"/>
      </dsp:txXfrm>
    </dsp:sp>
    <dsp:sp modelId="{C1597E6D-02E9-4884-B573-B51691D9FA00}">
      <dsp:nvSpPr>
        <dsp:cNvPr id="0" name=""/>
        <dsp:cNvSpPr/>
      </dsp:nvSpPr>
      <dsp:spPr>
        <a:xfrm>
          <a:off x="1563144" y="2339076"/>
          <a:ext cx="1384112" cy="691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00B050"/>
              </a:solidFill>
              <a:latin typeface="Impact" panose="020B0806030902050204" pitchFamily="34" charset="0"/>
            </a:rPr>
            <a:t>središnji dio</a:t>
          </a:r>
        </a:p>
      </dsp:txBody>
      <dsp:txXfrm>
        <a:off x="1563144" y="2339076"/>
        <a:ext cx="1384112" cy="691890"/>
      </dsp:txXfrm>
    </dsp:sp>
    <dsp:sp modelId="{D5777A69-DCCF-4016-B188-8B39283CDC4E}">
      <dsp:nvSpPr>
        <dsp:cNvPr id="0" name=""/>
        <dsp:cNvSpPr/>
      </dsp:nvSpPr>
      <dsp:spPr>
        <a:xfrm>
          <a:off x="1878884" y="3034071"/>
          <a:ext cx="2140017" cy="214087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7AEE6-714D-471C-8213-B987F941B81B}">
      <dsp:nvSpPr>
        <dsp:cNvPr id="0" name=""/>
        <dsp:cNvSpPr/>
      </dsp:nvSpPr>
      <dsp:spPr>
        <a:xfrm>
          <a:off x="3802598" y="3621427"/>
          <a:ext cx="2275128" cy="996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/>
            <a:t>sažetak glavnih misli središnjega dijela; </a:t>
          </a:r>
          <a:br>
            <a:rPr lang="hr-HR" sz="1600" kern="1200" dirty="0"/>
          </a:br>
          <a:r>
            <a:rPr lang="hr-HR" sz="1600" kern="1200" dirty="0"/>
            <a:t>dojmljiva rečenica za kraj</a:t>
          </a:r>
        </a:p>
      </dsp:txBody>
      <dsp:txXfrm>
        <a:off x="3802598" y="3621427"/>
        <a:ext cx="2275128" cy="996694"/>
      </dsp:txXfrm>
    </dsp:sp>
    <dsp:sp modelId="{950E8080-4A83-4FC6-9AE1-CCC132B083F2}">
      <dsp:nvSpPr>
        <dsp:cNvPr id="0" name=""/>
        <dsp:cNvSpPr/>
      </dsp:nvSpPr>
      <dsp:spPr>
        <a:xfrm>
          <a:off x="2255434" y="3780816"/>
          <a:ext cx="1384112" cy="691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0070C0"/>
              </a:solidFill>
              <a:latin typeface="Impact" panose="020B0806030902050204" pitchFamily="34" charset="0"/>
            </a:rPr>
            <a:t>zaključak</a:t>
          </a:r>
        </a:p>
      </dsp:txBody>
      <dsp:txXfrm>
        <a:off x="2255434" y="3780816"/>
        <a:ext cx="1384112" cy="69189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E09D0-6980-422D-AB65-587917D134BC}">
      <dsp:nvSpPr>
        <dsp:cNvPr id="0" name=""/>
        <dsp:cNvSpPr/>
      </dsp:nvSpPr>
      <dsp:spPr>
        <a:xfrm>
          <a:off x="0" y="293955"/>
          <a:ext cx="6064179" cy="7780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0648" tIns="395732" rIns="47064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istraživanje, prikupljanje podataka, nacrt teme</a:t>
          </a:r>
        </a:p>
      </dsp:txBody>
      <dsp:txXfrm>
        <a:off x="0" y="293955"/>
        <a:ext cx="6064179" cy="778050"/>
      </dsp:txXfrm>
    </dsp:sp>
    <dsp:sp modelId="{EC6A8DEA-C66C-463A-9C8B-E008ECE99D7D}">
      <dsp:nvSpPr>
        <dsp:cNvPr id="0" name=""/>
        <dsp:cNvSpPr/>
      </dsp:nvSpPr>
      <dsp:spPr>
        <a:xfrm>
          <a:off x="303208" y="13515"/>
          <a:ext cx="4244925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448" tIns="0" rIns="16044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1. PRIPREMA</a:t>
          </a:r>
        </a:p>
      </dsp:txBody>
      <dsp:txXfrm>
        <a:off x="330588" y="40895"/>
        <a:ext cx="4190165" cy="506120"/>
      </dsp:txXfrm>
    </dsp:sp>
    <dsp:sp modelId="{A7D92848-172D-4BDB-BC4A-381D94D01D67}">
      <dsp:nvSpPr>
        <dsp:cNvPr id="0" name=""/>
        <dsp:cNvSpPr/>
      </dsp:nvSpPr>
      <dsp:spPr>
        <a:xfrm>
          <a:off x="0" y="1455046"/>
          <a:ext cx="6064179" cy="13466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0648" tIns="395732" rIns="47064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utvrđivanje strukture izlaganja u tri dijela: </a:t>
          </a:r>
          <a:br>
            <a:rPr lang="hr-HR" sz="1800" kern="1200" dirty="0"/>
          </a:br>
          <a:r>
            <a:rPr lang="hr-HR" sz="1800" b="1" i="1" kern="1200" dirty="0"/>
            <a:t>uvod, središnji dio, zaključak</a:t>
          </a:r>
          <a:r>
            <a:rPr lang="hr-HR" sz="1800" kern="1200" dirty="0"/>
            <a:t>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razraditi plan govorenja i odrediti podteme</a:t>
          </a:r>
        </a:p>
      </dsp:txBody>
      <dsp:txXfrm>
        <a:off x="0" y="1455046"/>
        <a:ext cx="6064179" cy="1346625"/>
      </dsp:txXfrm>
    </dsp:sp>
    <dsp:sp modelId="{20CAD49F-BB34-42E4-BCF9-C57D7353B05C}">
      <dsp:nvSpPr>
        <dsp:cNvPr id="0" name=""/>
        <dsp:cNvSpPr/>
      </dsp:nvSpPr>
      <dsp:spPr>
        <a:xfrm>
          <a:off x="303208" y="1174606"/>
          <a:ext cx="4244925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448" tIns="0" rIns="16044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2. STVARANJE</a:t>
          </a:r>
        </a:p>
      </dsp:txBody>
      <dsp:txXfrm>
        <a:off x="330588" y="1201986"/>
        <a:ext cx="4190165" cy="506120"/>
      </dsp:txXfrm>
    </dsp:sp>
    <dsp:sp modelId="{388597EC-3CD9-4CC5-87BD-4043A49E6CA1}">
      <dsp:nvSpPr>
        <dsp:cNvPr id="0" name=""/>
        <dsp:cNvSpPr/>
      </dsp:nvSpPr>
      <dsp:spPr>
        <a:xfrm>
          <a:off x="0" y="3184711"/>
          <a:ext cx="6064179" cy="10473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0648" tIns="395732" rIns="47064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govoriti polako, razgovijetno, dovoljno glasno; </a:t>
          </a:r>
          <a:br>
            <a:rPr lang="hr-HR" sz="1800" kern="1200" dirty="0"/>
          </a:br>
          <a:r>
            <a:rPr lang="hr-HR" sz="1800" kern="1200" dirty="0"/>
            <a:t>koristiti poznate i jasne riječi; gledati u svoju publiku.</a:t>
          </a:r>
        </a:p>
      </dsp:txBody>
      <dsp:txXfrm>
        <a:off x="0" y="3184711"/>
        <a:ext cx="6064179" cy="1047375"/>
      </dsp:txXfrm>
    </dsp:sp>
    <dsp:sp modelId="{223CC76A-5DD1-4A97-8673-5DBFB6D68EF5}">
      <dsp:nvSpPr>
        <dsp:cNvPr id="0" name=""/>
        <dsp:cNvSpPr/>
      </dsp:nvSpPr>
      <dsp:spPr>
        <a:xfrm>
          <a:off x="303208" y="2904271"/>
          <a:ext cx="4244925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448" tIns="0" rIns="16044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rPr>
            <a:t>3. PREDSTAVLJANJE</a:t>
          </a:r>
        </a:p>
      </dsp:txBody>
      <dsp:txXfrm>
        <a:off x="330588" y="2931651"/>
        <a:ext cx="4190165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BB59A-F6F3-4265-886F-0822FDA43440}">
      <dsp:nvSpPr>
        <dsp:cNvPr id="0" name=""/>
        <dsp:cNvSpPr/>
      </dsp:nvSpPr>
      <dsp:spPr>
        <a:xfrm>
          <a:off x="2917441" y="1938"/>
          <a:ext cx="1555888" cy="14417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proširujemo osnovni sadržaj</a:t>
          </a:r>
        </a:p>
      </dsp:txBody>
      <dsp:txXfrm>
        <a:off x="3145296" y="213071"/>
        <a:ext cx="1100178" cy="1019439"/>
      </dsp:txXfrm>
    </dsp:sp>
    <dsp:sp modelId="{30096B88-0449-457C-8802-057C3DAD6685}">
      <dsp:nvSpPr>
        <dsp:cNvPr id="0" name=""/>
        <dsp:cNvSpPr/>
      </dsp:nvSpPr>
      <dsp:spPr>
        <a:xfrm rot="2160000">
          <a:off x="4394872" y="1119655"/>
          <a:ext cx="363213" cy="486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</dsp:txBody>
      <dsp:txXfrm>
        <a:off x="4405277" y="1184946"/>
        <a:ext cx="254249" cy="291945"/>
      </dsp:txXfrm>
    </dsp:sp>
    <dsp:sp modelId="{21C7F8A9-D0BA-40DE-90F1-FA03F6435643}">
      <dsp:nvSpPr>
        <dsp:cNvPr id="0" name=""/>
        <dsp:cNvSpPr/>
      </dsp:nvSpPr>
      <dsp:spPr>
        <a:xfrm>
          <a:off x="4724338" y="1273246"/>
          <a:ext cx="1441705" cy="1441705"/>
        </a:xfrm>
        <a:prstGeom prst="ellipse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novo mjesto radnje</a:t>
          </a:r>
        </a:p>
      </dsp:txBody>
      <dsp:txXfrm>
        <a:off x="4935471" y="1484379"/>
        <a:ext cx="1019439" cy="1019439"/>
      </dsp:txXfrm>
    </dsp:sp>
    <dsp:sp modelId="{4BBF550A-D06B-44B7-9945-8439ACBC95D5}">
      <dsp:nvSpPr>
        <dsp:cNvPr id="0" name=""/>
        <dsp:cNvSpPr/>
      </dsp:nvSpPr>
      <dsp:spPr>
        <a:xfrm rot="6480000">
          <a:off x="4923240" y="2769032"/>
          <a:ext cx="382221" cy="486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</dsp:txBody>
      <dsp:txXfrm rot="10800000">
        <a:off x="4998290" y="2811820"/>
        <a:ext cx="267555" cy="291945"/>
      </dsp:txXfrm>
    </dsp:sp>
    <dsp:sp modelId="{32B303F7-43F8-40B5-B635-BA74FBB397EE}">
      <dsp:nvSpPr>
        <dsp:cNvPr id="0" name=""/>
        <dsp:cNvSpPr/>
      </dsp:nvSpPr>
      <dsp:spPr>
        <a:xfrm>
          <a:off x="4055972" y="3330265"/>
          <a:ext cx="1441705" cy="1441705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mijenjamo pojedinosti radnje</a:t>
          </a:r>
        </a:p>
      </dsp:txBody>
      <dsp:txXfrm>
        <a:off x="4267105" y="3541398"/>
        <a:ext cx="1019439" cy="1019439"/>
      </dsp:txXfrm>
    </dsp:sp>
    <dsp:sp modelId="{598E7C51-A514-4256-99BF-21DC71578062}">
      <dsp:nvSpPr>
        <dsp:cNvPr id="0" name=""/>
        <dsp:cNvSpPr/>
      </dsp:nvSpPr>
      <dsp:spPr>
        <a:xfrm rot="10800000">
          <a:off x="3515092" y="3807830"/>
          <a:ext cx="382221" cy="486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</dsp:txBody>
      <dsp:txXfrm rot="10800000">
        <a:off x="3629758" y="3905145"/>
        <a:ext cx="267555" cy="291945"/>
      </dsp:txXfrm>
    </dsp:sp>
    <dsp:sp modelId="{301AADFF-8D31-46BC-A2EC-8AE554AAE87E}">
      <dsp:nvSpPr>
        <dsp:cNvPr id="0" name=""/>
        <dsp:cNvSpPr/>
      </dsp:nvSpPr>
      <dsp:spPr>
        <a:xfrm>
          <a:off x="1893094" y="3330265"/>
          <a:ext cx="1441705" cy="1441705"/>
        </a:xfrm>
        <a:prstGeom prst="ellipse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drugo vrijeme radnje</a:t>
          </a:r>
        </a:p>
      </dsp:txBody>
      <dsp:txXfrm>
        <a:off x="2104227" y="3541398"/>
        <a:ext cx="1019439" cy="1019439"/>
      </dsp:txXfrm>
    </dsp:sp>
    <dsp:sp modelId="{6925C4E9-9DCC-48A5-A5CA-E7890F83D6B1}">
      <dsp:nvSpPr>
        <dsp:cNvPr id="0" name=""/>
        <dsp:cNvSpPr/>
      </dsp:nvSpPr>
      <dsp:spPr>
        <a:xfrm rot="15120000">
          <a:off x="2091996" y="2789609"/>
          <a:ext cx="382221" cy="486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</dsp:txBody>
      <dsp:txXfrm rot="10800000">
        <a:off x="2167046" y="2941451"/>
        <a:ext cx="267555" cy="291945"/>
      </dsp:txXfrm>
    </dsp:sp>
    <dsp:sp modelId="{AAEFB89B-B6BB-4E92-B599-663CEDA18294}">
      <dsp:nvSpPr>
        <dsp:cNvPr id="0" name=""/>
        <dsp:cNvSpPr/>
      </dsp:nvSpPr>
      <dsp:spPr>
        <a:xfrm>
          <a:off x="1224728" y="1273246"/>
          <a:ext cx="1441705" cy="1441705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uvodimo novi lik/likove</a:t>
          </a:r>
        </a:p>
      </dsp:txBody>
      <dsp:txXfrm>
        <a:off x="1435861" y="1484379"/>
        <a:ext cx="1019439" cy="1019439"/>
      </dsp:txXfrm>
    </dsp:sp>
    <dsp:sp modelId="{D86AFB6F-5EAD-4753-B227-214964B3DCE1}">
      <dsp:nvSpPr>
        <dsp:cNvPr id="0" name=""/>
        <dsp:cNvSpPr/>
      </dsp:nvSpPr>
      <dsp:spPr>
        <a:xfrm rot="19440000">
          <a:off x="2616053" y="1131739"/>
          <a:ext cx="363213" cy="486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</dsp:txBody>
      <dsp:txXfrm>
        <a:off x="2626458" y="1261078"/>
        <a:ext cx="254249" cy="29194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C068D-8812-4F1E-9EE1-841B69C2581C}">
      <dsp:nvSpPr>
        <dsp:cNvPr id="0" name=""/>
        <dsp:cNvSpPr/>
      </dsp:nvSpPr>
      <dsp:spPr>
        <a:xfrm>
          <a:off x="1218228" y="0"/>
          <a:ext cx="2780702" cy="278070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FF59A1-798E-42CC-912D-F812A66AF106}">
      <dsp:nvSpPr>
        <dsp:cNvPr id="0" name=""/>
        <dsp:cNvSpPr/>
      </dsp:nvSpPr>
      <dsp:spPr>
        <a:xfrm>
          <a:off x="2608579" y="278341"/>
          <a:ext cx="1807456" cy="494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planiranje</a:t>
          </a:r>
        </a:p>
      </dsp:txBody>
      <dsp:txXfrm>
        <a:off x="2632705" y="302467"/>
        <a:ext cx="1759204" cy="445974"/>
      </dsp:txXfrm>
    </dsp:sp>
    <dsp:sp modelId="{40D85BBB-D008-4DBD-A6E9-48539588BC96}">
      <dsp:nvSpPr>
        <dsp:cNvPr id="0" name=""/>
        <dsp:cNvSpPr/>
      </dsp:nvSpPr>
      <dsp:spPr>
        <a:xfrm>
          <a:off x="2608579" y="834346"/>
          <a:ext cx="1807456" cy="494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sastavljanje teksta</a:t>
          </a:r>
        </a:p>
      </dsp:txBody>
      <dsp:txXfrm>
        <a:off x="2632705" y="858472"/>
        <a:ext cx="1759204" cy="445974"/>
      </dsp:txXfrm>
    </dsp:sp>
    <dsp:sp modelId="{5D02C8E5-E450-4FBB-A24D-2EED603C7C1E}">
      <dsp:nvSpPr>
        <dsp:cNvPr id="0" name=""/>
        <dsp:cNvSpPr/>
      </dsp:nvSpPr>
      <dsp:spPr>
        <a:xfrm>
          <a:off x="2608579" y="1390351"/>
          <a:ext cx="1807456" cy="494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prepravljanje teksta</a:t>
          </a:r>
        </a:p>
      </dsp:txBody>
      <dsp:txXfrm>
        <a:off x="2632705" y="1414477"/>
        <a:ext cx="1759204" cy="445974"/>
      </dsp:txXfrm>
    </dsp:sp>
    <dsp:sp modelId="{E7B7273F-6258-4E05-BC19-D3AD6A29BE0F}">
      <dsp:nvSpPr>
        <dsp:cNvPr id="0" name=""/>
        <dsp:cNvSpPr/>
      </dsp:nvSpPr>
      <dsp:spPr>
        <a:xfrm>
          <a:off x="2608579" y="1946355"/>
          <a:ext cx="1807456" cy="494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predstavljanje</a:t>
          </a:r>
        </a:p>
      </dsp:txBody>
      <dsp:txXfrm>
        <a:off x="2632705" y="1970481"/>
        <a:ext cx="1759204" cy="44597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57F43-357F-4E75-B40F-73854C50441F}">
      <dsp:nvSpPr>
        <dsp:cNvPr id="0" name=""/>
        <dsp:cNvSpPr/>
      </dsp:nvSpPr>
      <dsp:spPr>
        <a:xfrm>
          <a:off x="0" y="0"/>
          <a:ext cx="6473436" cy="24563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205B9-903D-48D0-BFC4-B9C857A4A359}">
      <dsp:nvSpPr>
        <dsp:cNvPr id="0" name=""/>
        <dsp:cNvSpPr/>
      </dsp:nvSpPr>
      <dsp:spPr>
        <a:xfrm>
          <a:off x="194203" y="327515"/>
          <a:ext cx="1901571" cy="18013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60198-9360-431F-BE09-2DB4D97CACD6}">
      <dsp:nvSpPr>
        <dsp:cNvPr id="0" name=""/>
        <dsp:cNvSpPr/>
      </dsp:nvSpPr>
      <dsp:spPr>
        <a:xfrm rot="10800000">
          <a:off x="194203" y="2456364"/>
          <a:ext cx="1901571" cy="30022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opis koji se temelji na predočavanju izgleda osobe i njezinih osobina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vanjski opis: </a:t>
          </a:r>
          <a:br>
            <a:rPr lang="hr-HR" sz="1800" kern="1200" dirty="0"/>
          </a:br>
          <a:r>
            <a:rPr lang="hr-HR" sz="1800" kern="1200" dirty="0"/>
            <a:t>izgled osobe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unutarnji opis: osobine osobe</a:t>
          </a:r>
        </a:p>
      </dsp:txBody>
      <dsp:txXfrm rot="10800000">
        <a:off x="252683" y="2456364"/>
        <a:ext cx="1784611" cy="2943742"/>
      </dsp:txXfrm>
    </dsp:sp>
    <dsp:sp modelId="{8D23080B-33EB-485F-AF65-E675C1177546}">
      <dsp:nvSpPr>
        <dsp:cNvPr id="0" name=""/>
        <dsp:cNvSpPr/>
      </dsp:nvSpPr>
      <dsp:spPr>
        <a:xfrm>
          <a:off x="2285932" y="327515"/>
          <a:ext cx="1901571" cy="18013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F881B-57B3-48B0-A043-D0907F468624}">
      <dsp:nvSpPr>
        <dsp:cNvPr id="0" name=""/>
        <dsp:cNvSpPr/>
      </dsp:nvSpPr>
      <dsp:spPr>
        <a:xfrm rot="10800000">
          <a:off x="2285932" y="2456364"/>
          <a:ext cx="1901571" cy="30022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prostor omeđen zidovima: kuća, škola, soba, kazalište…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drugi naziv: interijer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800" kern="1200" dirty="0"/>
        </a:p>
      </dsp:txBody>
      <dsp:txXfrm rot="10800000">
        <a:off x="2344412" y="2456364"/>
        <a:ext cx="1784611" cy="2943742"/>
      </dsp:txXfrm>
    </dsp:sp>
    <dsp:sp modelId="{EF3C765D-2EA3-4EE3-8738-1A7A235F994E}">
      <dsp:nvSpPr>
        <dsp:cNvPr id="0" name=""/>
        <dsp:cNvSpPr/>
      </dsp:nvSpPr>
      <dsp:spPr>
        <a:xfrm>
          <a:off x="4377661" y="327515"/>
          <a:ext cx="1901571" cy="18013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6FF0-862C-470C-B6A2-D1037822050F}">
      <dsp:nvSpPr>
        <dsp:cNvPr id="0" name=""/>
        <dsp:cNvSpPr/>
      </dsp:nvSpPr>
      <dsp:spPr>
        <a:xfrm rot="10800000">
          <a:off x="4377661" y="2456364"/>
          <a:ext cx="1901571" cy="30022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prostor koji nije omeđen zidovima: ulica, trg, igralište, plaža…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/>
            <a:t>drugi naziv: eksterijer</a:t>
          </a:r>
        </a:p>
      </dsp:txBody>
      <dsp:txXfrm rot="10800000">
        <a:off x="4436141" y="2456364"/>
        <a:ext cx="1784611" cy="294374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883C3-8516-4278-B67E-BC1B04E6E8A7}">
      <dsp:nvSpPr>
        <dsp:cNvPr id="0" name=""/>
        <dsp:cNvSpPr/>
      </dsp:nvSpPr>
      <dsp:spPr>
        <a:xfrm>
          <a:off x="4567" y="2300552"/>
          <a:ext cx="2407455" cy="817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1. letimično pregledavanje</a:t>
          </a:r>
        </a:p>
      </dsp:txBody>
      <dsp:txXfrm>
        <a:off x="413348" y="2300552"/>
        <a:ext cx="1589893" cy="817562"/>
      </dsp:txXfrm>
    </dsp:sp>
    <dsp:sp modelId="{36077E99-FAE1-4DFB-BD8C-EDCCAA19BC28}">
      <dsp:nvSpPr>
        <dsp:cNvPr id="0" name=""/>
        <dsp:cNvSpPr/>
      </dsp:nvSpPr>
      <dsp:spPr>
        <a:xfrm>
          <a:off x="2207632" y="2300552"/>
          <a:ext cx="2236769" cy="817562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2. upoznavanje s tekstom</a:t>
          </a:r>
        </a:p>
      </dsp:txBody>
      <dsp:txXfrm>
        <a:off x="2616413" y="2300552"/>
        <a:ext cx="1419207" cy="817562"/>
      </dsp:txXfrm>
    </dsp:sp>
    <dsp:sp modelId="{C8A0DC44-5F3A-48FE-8C41-2C29E8094CF8}">
      <dsp:nvSpPr>
        <dsp:cNvPr id="0" name=""/>
        <dsp:cNvSpPr/>
      </dsp:nvSpPr>
      <dsp:spPr>
        <a:xfrm>
          <a:off x="4240010" y="2300552"/>
          <a:ext cx="2043906" cy="817562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3. čitanje teksta</a:t>
          </a:r>
        </a:p>
      </dsp:txBody>
      <dsp:txXfrm>
        <a:off x="4648791" y="2300552"/>
        <a:ext cx="1226344" cy="817562"/>
      </dsp:txXfrm>
    </dsp:sp>
    <dsp:sp modelId="{A64703D0-5B48-4E61-9F61-9F837DE21B10}">
      <dsp:nvSpPr>
        <dsp:cNvPr id="0" name=""/>
        <dsp:cNvSpPr/>
      </dsp:nvSpPr>
      <dsp:spPr>
        <a:xfrm>
          <a:off x="6079526" y="2300552"/>
          <a:ext cx="2043906" cy="817562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4. stvaranje bilježaka</a:t>
          </a:r>
        </a:p>
      </dsp:txBody>
      <dsp:txXfrm>
        <a:off x="6488307" y="2300552"/>
        <a:ext cx="1226344" cy="81756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32DA2-27AB-4EBB-ADBA-915E1F5D072D}">
      <dsp:nvSpPr>
        <dsp:cNvPr id="0" name=""/>
        <dsp:cNvSpPr/>
      </dsp:nvSpPr>
      <dsp:spPr>
        <a:xfrm>
          <a:off x="906707" y="218904"/>
          <a:ext cx="1745060" cy="54533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937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sažetak</a:t>
          </a:r>
        </a:p>
      </dsp:txBody>
      <dsp:txXfrm>
        <a:off x="906707" y="218904"/>
        <a:ext cx="1745060" cy="545331"/>
      </dsp:txXfrm>
    </dsp:sp>
    <dsp:sp modelId="{4B3C11A0-47C0-4E26-A758-95B9C0702788}">
      <dsp:nvSpPr>
        <dsp:cNvPr id="0" name=""/>
        <dsp:cNvSpPr/>
      </dsp:nvSpPr>
      <dsp:spPr>
        <a:xfrm>
          <a:off x="833996" y="140134"/>
          <a:ext cx="381732" cy="572598"/>
        </a:xfrm>
        <a:prstGeom prst="rect">
          <a:avLst/>
        </a:prstGeom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43F884E-9FEF-49C6-9E67-CFDF3B71CA5F}">
      <dsp:nvSpPr>
        <dsp:cNvPr id="0" name=""/>
        <dsp:cNvSpPr/>
      </dsp:nvSpPr>
      <dsp:spPr>
        <a:xfrm>
          <a:off x="906707" y="905416"/>
          <a:ext cx="1745060" cy="54533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937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dva stupca</a:t>
          </a:r>
        </a:p>
      </dsp:txBody>
      <dsp:txXfrm>
        <a:off x="906707" y="905416"/>
        <a:ext cx="1745060" cy="545331"/>
      </dsp:txXfrm>
    </dsp:sp>
    <dsp:sp modelId="{B35BE918-5D69-420F-8EB3-384FA614D836}">
      <dsp:nvSpPr>
        <dsp:cNvPr id="0" name=""/>
        <dsp:cNvSpPr/>
      </dsp:nvSpPr>
      <dsp:spPr>
        <a:xfrm>
          <a:off x="833996" y="826646"/>
          <a:ext cx="381732" cy="572598"/>
        </a:xfrm>
        <a:prstGeom prst="rect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8914D5-6473-47B9-B705-639012750CF2}">
      <dsp:nvSpPr>
        <dsp:cNvPr id="0" name=""/>
        <dsp:cNvSpPr/>
      </dsp:nvSpPr>
      <dsp:spPr>
        <a:xfrm>
          <a:off x="906707" y="1591928"/>
          <a:ext cx="1745060" cy="54533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937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grafički prikaz</a:t>
          </a:r>
        </a:p>
      </dsp:txBody>
      <dsp:txXfrm>
        <a:off x="906707" y="1591928"/>
        <a:ext cx="1745060" cy="545331"/>
      </dsp:txXfrm>
    </dsp:sp>
    <dsp:sp modelId="{80D5DA9F-0701-47FE-B1F3-C498413289F7}">
      <dsp:nvSpPr>
        <dsp:cNvPr id="0" name=""/>
        <dsp:cNvSpPr/>
      </dsp:nvSpPr>
      <dsp:spPr>
        <a:xfrm>
          <a:off x="833996" y="1513158"/>
          <a:ext cx="381732" cy="57259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FEB043-9B8B-45D3-AE8E-0B4B9C81D302}">
      <dsp:nvSpPr>
        <dsp:cNvPr id="0" name=""/>
        <dsp:cNvSpPr/>
      </dsp:nvSpPr>
      <dsp:spPr>
        <a:xfrm>
          <a:off x="906707" y="2278439"/>
          <a:ext cx="1745060" cy="54533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937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umna mapa</a:t>
          </a:r>
        </a:p>
      </dsp:txBody>
      <dsp:txXfrm>
        <a:off x="906707" y="2278439"/>
        <a:ext cx="1745060" cy="545331"/>
      </dsp:txXfrm>
    </dsp:sp>
    <dsp:sp modelId="{16885940-F78F-45BB-84BA-A20D81A982A0}">
      <dsp:nvSpPr>
        <dsp:cNvPr id="0" name=""/>
        <dsp:cNvSpPr/>
      </dsp:nvSpPr>
      <dsp:spPr>
        <a:xfrm>
          <a:off x="833996" y="2199669"/>
          <a:ext cx="381732" cy="57259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8A9F5-A3CF-4018-8070-7CBE4E44B6B0}">
      <dsp:nvSpPr>
        <dsp:cNvPr id="0" name=""/>
        <dsp:cNvSpPr/>
      </dsp:nvSpPr>
      <dsp:spPr>
        <a:xfrm>
          <a:off x="1656" y="0"/>
          <a:ext cx="4219896" cy="4524115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POSVOJNE ZAMJENICE</a:t>
          </a:r>
        </a:p>
      </dsp:txBody>
      <dsp:txXfrm rot="16200000">
        <a:off x="-1431240" y="1432897"/>
        <a:ext cx="3709774" cy="843979"/>
      </dsp:txXfrm>
    </dsp:sp>
    <dsp:sp modelId="{896F1ED6-2C13-440D-9118-5FE5FA824D7F}">
      <dsp:nvSpPr>
        <dsp:cNvPr id="0" name=""/>
        <dsp:cNvSpPr/>
      </dsp:nvSpPr>
      <dsp:spPr>
        <a:xfrm>
          <a:off x="845636" y="0"/>
          <a:ext cx="3143823" cy="452411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̶  zamjenjuju posvojne pridjeve i označuju pripadnost govornoj, </a:t>
          </a:r>
          <a:r>
            <a:rPr lang="hr-HR" sz="1800" kern="1200" dirty="0" err="1">
              <a:solidFill>
                <a:schemeClr val="accent2">
                  <a:lumMod val="50000"/>
                </a:schemeClr>
              </a:solidFill>
            </a:rPr>
            <a:t>sugovornoj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 ili negovornoj osobi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̶  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moj, tvoj, njegov, njezin, </a:t>
          </a:r>
          <a:b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naš, vaš njihov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̶  sklanjaju se kao posvojni pridjevi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̶  u istom padežu s imenicom na koju se odnose.</a:t>
          </a:r>
        </a:p>
      </dsp:txBody>
      <dsp:txXfrm>
        <a:off x="845636" y="0"/>
        <a:ext cx="3143823" cy="4524115"/>
      </dsp:txXfrm>
    </dsp:sp>
    <dsp:sp modelId="{90023AF1-3BD5-4072-B325-A1911524E5B2}">
      <dsp:nvSpPr>
        <dsp:cNvPr id="0" name=""/>
        <dsp:cNvSpPr/>
      </dsp:nvSpPr>
      <dsp:spPr>
        <a:xfrm>
          <a:off x="4369250" y="0"/>
          <a:ext cx="4219896" cy="4524115"/>
        </a:xfrm>
        <a:prstGeom prst="roundRect">
          <a:avLst>
            <a:gd name="adj" fmla="val 5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POVRATNO-POSVOJNA ZAMJENICA</a:t>
          </a:r>
        </a:p>
      </dsp:txBody>
      <dsp:txXfrm rot="16200000">
        <a:off x="2936352" y="1432897"/>
        <a:ext cx="3709774" cy="843979"/>
      </dsp:txXfrm>
    </dsp:sp>
    <dsp:sp modelId="{43EB8010-29D3-43F7-B729-E6456D9C417C}">
      <dsp:nvSpPr>
        <dsp:cNvPr id="0" name=""/>
        <dsp:cNvSpPr/>
      </dsp:nvSpPr>
      <dsp:spPr>
        <a:xfrm rot="5400000">
          <a:off x="4058127" y="3559436"/>
          <a:ext cx="664444" cy="6329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04797-A28D-4586-AB4B-0E63558374E8}">
      <dsp:nvSpPr>
        <dsp:cNvPr id="0" name=""/>
        <dsp:cNvSpPr/>
      </dsp:nvSpPr>
      <dsp:spPr>
        <a:xfrm>
          <a:off x="5213229" y="0"/>
          <a:ext cx="3143823" cy="452411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̶  zamjenjuje sve posvojne zamjenice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̶  određuje pripadnost onome tko obavlja radnju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̶  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svoj, svoja, svoje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̶  sklanja se kao zamjenica moj u sva tri gramatička roda i broja.</a:t>
          </a:r>
        </a:p>
      </dsp:txBody>
      <dsp:txXfrm>
        <a:off x="5213229" y="0"/>
        <a:ext cx="3143823" cy="4524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9BED1-B4BA-4625-9665-2F7058E962C2}">
      <dsp:nvSpPr>
        <dsp:cNvPr id="0" name=""/>
        <dsp:cNvSpPr/>
      </dsp:nvSpPr>
      <dsp:spPr>
        <a:xfrm>
          <a:off x="3334742" y="2620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Tko?</a:t>
          </a:r>
        </a:p>
      </dsp:txBody>
      <dsp:txXfrm>
        <a:off x="3381021" y="48899"/>
        <a:ext cx="1365957" cy="855477"/>
      </dsp:txXfrm>
    </dsp:sp>
    <dsp:sp modelId="{91DE9F2B-20B9-447C-B158-87FFCFB99B3E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2971264" y="125696"/>
              </a:moveTo>
              <a:arcTo wR="2232695" hR="2232695" stAng="17359031" swAng="150041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62BB1-3528-40E9-A988-9A79E087BF1C}">
      <dsp:nvSpPr>
        <dsp:cNvPr id="0" name=""/>
        <dsp:cNvSpPr/>
      </dsp:nvSpPr>
      <dsp:spPr>
        <a:xfrm>
          <a:off x="5268312" y="1118968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Što?</a:t>
          </a:r>
        </a:p>
      </dsp:txBody>
      <dsp:txXfrm>
        <a:off x="5314591" y="1165247"/>
        <a:ext cx="1365957" cy="855477"/>
      </dsp:txXfrm>
    </dsp:sp>
    <dsp:sp modelId="{1840BB03-7474-4249-95CE-1B6C3558AB93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4374658" y="1602679"/>
              </a:moveTo>
              <a:arcTo wR="2232695" hR="2232695" stAng="20616588" swAng="1966824"/>
            </a:path>
          </a:pathLst>
        </a:custGeom>
        <a:noFill/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39D8E-0F14-4F57-B586-9B0C9F6F8CF1}">
      <dsp:nvSpPr>
        <dsp:cNvPr id="0" name=""/>
        <dsp:cNvSpPr/>
      </dsp:nvSpPr>
      <dsp:spPr>
        <a:xfrm>
          <a:off x="5268312" y="3351663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Koji?</a:t>
          </a:r>
        </a:p>
      </dsp:txBody>
      <dsp:txXfrm>
        <a:off x="5314591" y="3397942"/>
        <a:ext cx="1365957" cy="855477"/>
      </dsp:txXfrm>
    </dsp:sp>
    <dsp:sp modelId="{57064FC9-7C00-48BF-9A96-E21B23C83AAA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792713" y="3829964"/>
              </a:moveTo>
              <a:arcTo wR="2232695" hR="2232695" stAng="2740559" swAng="1500410"/>
            </a:path>
          </a:pathLst>
        </a:custGeom>
        <a:noFill/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479002-FC27-456C-B9F3-6AC666714D55}">
      <dsp:nvSpPr>
        <dsp:cNvPr id="0" name=""/>
        <dsp:cNvSpPr/>
      </dsp:nvSpPr>
      <dsp:spPr>
        <a:xfrm>
          <a:off x="3334742" y="4468010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Čiji?</a:t>
          </a:r>
        </a:p>
      </dsp:txBody>
      <dsp:txXfrm>
        <a:off x="3381021" y="4514289"/>
        <a:ext cx="1365957" cy="855477"/>
      </dsp:txXfrm>
    </dsp:sp>
    <dsp:sp modelId="{3C50284C-ABDE-4551-8417-439E8626430A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1494125" y="4339693"/>
              </a:moveTo>
              <a:arcTo wR="2232695" hR="2232695" stAng="6559031" swAng="1500410"/>
            </a:path>
          </a:pathLst>
        </a:custGeom>
        <a:noFill/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7FE63-6C81-43AF-8B6E-648550BC71E6}">
      <dsp:nvSpPr>
        <dsp:cNvPr id="0" name=""/>
        <dsp:cNvSpPr/>
      </dsp:nvSpPr>
      <dsp:spPr>
        <a:xfrm>
          <a:off x="1401171" y="3351663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Kakav?</a:t>
          </a:r>
        </a:p>
      </dsp:txBody>
      <dsp:txXfrm>
        <a:off x="1447450" y="3397942"/>
        <a:ext cx="1365957" cy="855477"/>
      </dsp:txXfrm>
    </dsp:sp>
    <dsp:sp modelId="{AE45C255-3647-4E12-85CA-53884EDD5C47}">
      <dsp:nvSpPr>
        <dsp:cNvPr id="0" name=""/>
        <dsp:cNvSpPr/>
      </dsp:nvSpPr>
      <dsp:spPr>
        <a:xfrm>
          <a:off x="1814343" y="422665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107272" y="2916438"/>
              </a:moveTo>
              <a:arcTo wR="2232695" hR="2232695" stAng="9730028" swAng="2023487"/>
            </a:path>
          </a:pathLst>
        </a:custGeom>
        <a:noFill/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579DB-0A22-44AC-942E-EF9D7BBC65B7}">
      <dsp:nvSpPr>
        <dsp:cNvPr id="0" name=""/>
        <dsp:cNvSpPr/>
      </dsp:nvSpPr>
      <dsp:spPr>
        <a:xfrm>
          <a:off x="1385125" y="1083271"/>
          <a:ext cx="1458515" cy="948035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Kolik</a:t>
          </a:r>
          <a:r>
            <a:rPr lang="hr-HR" sz="2000" kern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rPr>
            <a:t>?</a:t>
          </a:r>
        </a:p>
      </dsp:txBody>
      <dsp:txXfrm>
        <a:off x="1431404" y="1129550"/>
        <a:ext cx="1365957" cy="855477"/>
      </dsp:txXfrm>
    </dsp:sp>
    <dsp:sp modelId="{0A676E99-E841-444F-AE66-DF8D383C7312}">
      <dsp:nvSpPr>
        <dsp:cNvPr id="0" name=""/>
        <dsp:cNvSpPr/>
      </dsp:nvSpPr>
      <dsp:spPr>
        <a:xfrm>
          <a:off x="1760027" y="4999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735079" y="576773"/>
              </a:moveTo>
              <a:arcTo wR="2232695" hR="2232695" stAng="13672428" swAng="1484170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29657-A48D-49AD-9EBA-213433D1567C}">
      <dsp:nvSpPr>
        <dsp:cNvPr id="0" name=""/>
        <dsp:cNvSpPr/>
      </dsp:nvSpPr>
      <dsp:spPr>
        <a:xfrm>
          <a:off x="716675" y="1163358"/>
          <a:ext cx="1394014" cy="92980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ovaj,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ova, ovo</a:t>
          </a:r>
        </a:p>
      </dsp:txBody>
      <dsp:txXfrm>
        <a:off x="939717" y="1163358"/>
        <a:ext cx="1170971" cy="929807"/>
      </dsp:txXfrm>
    </dsp:sp>
    <dsp:sp modelId="{F059EE4D-64A1-4DCD-9433-53B73DC6CEC9}">
      <dsp:nvSpPr>
        <dsp:cNvPr id="0" name=""/>
        <dsp:cNvSpPr/>
      </dsp:nvSpPr>
      <dsp:spPr>
        <a:xfrm>
          <a:off x="744054" y="2101608"/>
          <a:ext cx="1394014" cy="92980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taj, ta, to</a:t>
          </a:r>
        </a:p>
      </dsp:txBody>
      <dsp:txXfrm>
        <a:off x="967096" y="2101608"/>
        <a:ext cx="1170971" cy="929807"/>
      </dsp:txXfrm>
    </dsp:sp>
    <dsp:sp modelId="{9177957E-B48D-4CF7-BC9A-DC061E05B004}">
      <dsp:nvSpPr>
        <dsp:cNvPr id="0" name=""/>
        <dsp:cNvSpPr/>
      </dsp:nvSpPr>
      <dsp:spPr>
        <a:xfrm>
          <a:off x="744054" y="3031415"/>
          <a:ext cx="1394014" cy="9298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onaj, ona, ono</a:t>
          </a:r>
        </a:p>
      </dsp:txBody>
      <dsp:txXfrm>
        <a:off x="967096" y="3031415"/>
        <a:ext cx="1170971" cy="929807"/>
      </dsp:txXfrm>
    </dsp:sp>
    <dsp:sp modelId="{807B5450-DA60-4C02-A911-EBAF3898AA20}">
      <dsp:nvSpPr>
        <dsp:cNvPr id="0" name=""/>
        <dsp:cNvSpPr/>
      </dsp:nvSpPr>
      <dsp:spPr>
        <a:xfrm>
          <a:off x="579" y="800063"/>
          <a:ext cx="929342" cy="92934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>
              <a:latin typeface="Impact" panose="020B0806030902050204" pitchFamily="34" charset="0"/>
            </a:rPr>
            <a:t>Koji?</a:t>
          </a:r>
        </a:p>
      </dsp:txBody>
      <dsp:txXfrm>
        <a:off x="136678" y="936162"/>
        <a:ext cx="657144" cy="657144"/>
      </dsp:txXfrm>
    </dsp:sp>
    <dsp:sp modelId="{0875A082-A308-4E94-BAED-C0EE4424B078}">
      <dsp:nvSpPr>
        <dsp:cNvPr id="0" name=""/>
        <dsp:cNvSpPr/>
      </dsp:nvSpPr>
      <dsp:spPr>
        <a:xfrm>
          <a:off x="3067411" y="1171800"/>
          <a:ext cx="1394014" cy="92980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ovakav, ovakva, ovakvo</a:t>
          </a:r>
        </a:p>
      </dsp:txBody>
      <dsp:txXfrm>
        <a:off x="3290453" y="1171800"/>
        <a:ext cx="1170971" cy="929807"/>
      </dsp:txXfrm>
    </dsp:sp>
    <dsp:sp modelId="{80BF2903-DC02-4BE8-83B3-935B5EF46A37}">
      <dsp:nvSpPr>
        <dsp:cNvPr id="0" name=""/>
        <dsp:cNvSpPr/>
      </dsp:nvSpPr>
      <dsp:spPr>
        <a:xfrm>
          <a:off x="3067411" y="2101608"/>
          <a:ext cx="1394014" cy="92980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takav, takva, takvo</a:t>
          </a:r>
        </a:p>
      </dsp:txBody>
      <dsp:txXfrm>
        <a:off x="3290453" y="2101608"/>
        <a:ext cx="1170971" cy="929807"/>
      </dsp:txXfrm>
    </dsp:sp>
    <dsp:sp modelId="{CC6A8202-14A8-4977-8C85-D745C392CB0E}">
      <dsp:nvSpPr>
        <dsp:cNvPr id="0" name=""/>
        <dsp:cNvSpPr/>
      </dsp:nvSpPr>
      <dsp:spPr>
        <a:xfrm>
          <a:off x="3067411" y="3031415"/>
          <a:ext cx="1394014" cy="92980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onakav, onakva, onakvo</a:t>
          </a:r>
        </a:p>
      </dsp:txBody>
      <dsp:txXfrm>
        <a:off x="3290453" y="3031415"/>
        <a:ext cx="1170971" cy="929807"/>
      </dsp:txXfrm>
    </dsp:sp>
    <dsp:sp modelId="{E78274AB-04FB-404E-9990-9EEE718E27F3}">
      <dsp:nvSpPr>
        <dsp:cNvPr id="0" name=""/>
        <dsp:cNvSpPr/>
      </dsp:nvSpPr>
      <dsp:spPr>
        <a:xfrm>
          <a:off x="2323936" y="800063"/>
          <a:ext cx="929342" cy="9293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>
              <a:latin typeface="Impact" panose="020B0806030902050204" pitchFamily="34" charset="0"/>
            </a:rPr>
            <a:t>Kakav?</a:t>
          </a:r>
        </a:p>
      </dsp:txBody>
      <dsp:txXfrm>
        <a:off x="2460035" y="936162"/>
        <a:ext cx="657144" cy="657144"/>
      </dsp:txXfrm>
    </dsp:sp>
    <dsp:sp modelId="{3FA88AE0-845E-4CB9-8ED8-20FBF0788A68}">
      <dsp:nvSpPr>
        <dsp:cNvPr id="0" name=""/>
        <dsp:cNvSpPr/>
      </dsp:nvSpPr>
      <dsp:spPr>
        <a:xfrm>
          <a:off x="5390768" y="1171800"/>
          <a:ext cx="1394014" cy="92980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ovolik, ovolika, ovoliko</a:t>
          </a:r>
        </a:p>
      </dsp:txBody>
      <dsp:txXfrm>
        <a:off x="5613810" y="1171800"/>
        <a:ext cx="1170971" cy="929807"/>
      </dsp:txXfrm>
    </dsp:sp>
    <dsp:sp modelId="{200BA423-61A1-441C-A5E6-3C34D6CCBCBB}">
      <dsp:nvSpPr>
        <dsp:cNvPr id="0" name=""/>
        <dsp:cNvSpPr/>
      </dsp:nvSpPr>
      <dsp:spPr>
        <a:xfrm>
          <a:off x="5390768" y="2101608"/>
          <a:ext cx="1394014" cy="9298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tolik, tolika, toliko</a:t>
          </a:r>
        </a:p>
      </dsp:txBody>
      <dsp:txXfrm>
        <a:off x="5613810" y="2101608"/>
        <a:ext cx="1170971" cy="929807"/>
      </dsp:txXfrm>
    </dsp:sp>
    <dsp:sp modelId="{8D9221DE-C76B-45C6-8C2D-2D2705A8DE3D}">
      <dsp:nvSpPr>
        <dsp:cNvPr id="0" name=""/>
        <dsp:cNvSpPr/>
      </dsp:nvSpPr>
      <dsp:spPr>
        <a:xfrm>
          <a:off x="5390768" y="3031415"/>
          <a:ext cx="1394014" cy="92980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onolik, onolika, onoliko</a:t>
          </a:r>
        </a:p>
      </dsp:txBody>
      <dsp:txXfrm>
        <a:off x="5613810" y="3031415"/>
        <a:ext cx="1170971" cy="929807"/>
      </dsp:txXfrm>
    </dsp:sp>
    <dsp:sp modelId="{93174BF1-B958-4AAB-877D-0029D6634CF4}">
      <dsp:nvSpPr>
        <dsp:cNvPr id="0" name=""/>
        <dsp:cNvSpPr/>
      </dsp:nvSpPr>
      <dsp:spPr>
        <a:xfrm>
          <a:off x="4647293" y="800063"/>
          <a:ext cx="929342" cy="92934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 err="1">
              <a:latin typeface="Impact" panose="020B0806030902050204" pitchFamily="34" charset="0"/>
            </a:rPr>
            <a:t>Kolik</a:t>
          </a:r>
          <a:r>
            <a:rPr lang="hr-HR" sz="1700" kern="1200" dirty="0">
              <a:latin typeface="Impact" panose="020B0806030902050204" pitchFamily="34" charset="0"/>
            </a:rPr>
            <a:t>?</a:t>
          </a:r>
        </a:p>
      </dsp:txBody>
      <dsp:txXfrm>
        <a:off x="4783392" y="936162"/>
        <a:ext cx="657144" cy="657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4A288-7197-4BFF-9EB8-9CFB5E9D79F5}">
      <dsp:nvSpPr>
        <dsp:cNvPr id="0" name=""/>
        <dsp:cNvSpPr/>
      </dsp:nvSpPr>
      <dsp:spPr>
        <a:xfrm>
          <a:off x="1679786" y="0"/>
          <a:ext cx="1950720" cy="108373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glavni</a:t>
          </a:r>
        </a:p>
      </dsp:txBody>
      <dsp:txXfrm>
        <a:off x="1711527" y="31741"/>
        <a:ext cx="1887238" cy="1020251"/>
      </dsp:txXfrm>
    </dsp:sp>
    <dsp:sp modelId="{C8E81269-30F4-4FC4-B2B7-6355B2F7A864}">
      <dsp:nvSpPr>
        <dsp:cNvPr id="0" name=""/>
        <dsp:cNvSpPr/>
      </dsp:nvSpPr>
      <dsp:spPr>
        <a:xfrm>
          <a:off x="4497493" y="0"/>
          <a:ext cx="1950720" cy="108373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redni</a:t>
          </a:r>
        </a:p>
      </dsp:txBody>
      <dsp:txXfrm>
        <a:off x="4529234" y="31741"/>
        <a:ext cx="1887238" cy="1020251"/>
      </dsp:txXfrm>
    </dsp:sp>
    <dsp:sp modelId="{AC0BDBFC-B40A-46DF-8725-E0EAC53F09CB}">
      <dsp:nvSpPr>
        <dsp:cNvPr id="0" name=""/>
        <dsp:cNvSpPr/>
      </dsp:nvSpPr>
      <dsp:spPr>
        <a:xfrm>
          <a:off x="3657599" y="4605866"/>
          <a:ext cx="812800" cy="812800"/>
        </a:xfrm>
        <a:prstGeom prst="triangl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9A0D9-9926-43F4-AD7C-1D1EB1EF770C}">
      <dsp:nvSpPr>
        <dsp:cNvPr id="0" name=""/>
        <dsp:cNvSpPr/>
      </dsp:nvSpPr>
      <dsp:spPr>
        <a:xfrm>
          <a:off x="1625599" y="4265574"/>
          <a:ext cx="4876800" cy="32945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AC006-5527-47C9-95FD-B8F0362C8982}">
      <dsp:nvSpPr>
        <dsp:cNvPr id="0" name=""/>
        <dsp:cNvSpPr/>
      </dsp:nvSpPr>
      <dsp:spPr>
        <a:xfrm>
          <a:off x="4497493" y="331622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označavaju </a:t>
          </a:r>
          <a:r>
            <a:rPr lang="hr-HR" sz="1800" kern="1200" dirty="0">
              <a:latin typeface="Impact" panose="020B0806030902050204" pitchFamily="34" charset="0"/>
            </a:rPr>
            <a:t>poredak</a:t>
          </a:r>
        </a:p>
      </dsp:txBody>
      <dsp:txXfrm>
        <a:off x="4541932" y="3360663"/>
        <a:ext cx="1861842" cy="821458"/>
      </dsp:txXfrm>
    </dsp:sp>
    <dsp:sp modelId="{91521DEE-0A72-4165-BDEA-410071382169}">
      <dsp:nvSpPr>
        <dsp:cNvPr id="0" name=""/>
        <dsp:cNvSpPr/>
      </dsp:nvSpPr>
      <dsp:spPr>
        <a:xfrm>
          <a:off x="4497493" y="234086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Koje je što po redu?</a:t>
          </a:r>
        </a:p>
      </dsp:txBody>
      <dsp:txXfrm>
        <a:off x="4541932" y="2385303"/>
        <a:ext cx="1861842" cy="821458"/>
      </dsp:txXfrm>
    </dsp:sp>
    <dsp:sp modelId="{DC7419EE-B97E-4DC6-8116-7FF9D59B443A}">
      <dsp:nvSpPr>
        <dsp:cNvPr id="0" name=""/>
        <dsp:cNvSpPr/>
      </dsp:nvSpPr>
      <dsp:spPr>
        <a:xfrm>
          <a:off x="4497493" y="136550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iza rednoga broja </a:t>
          </a:r>
          <a:r>
            <a:rPr lang="hr-HR" sz="1800" b="1" kern="1200" dirty="0"/>
            <a:t>piše se točka</a:t>
          </a:r>
        </a:p>
      </dsp:txBody>
      <dsp:txXfrm>
        <a:off x="4541932" y="1409943"/>
        <a:ext cx="1861842" cy="821458"/>
      </dsp:txXfrm>
    </dsp:sp>
    <dsp:sp modelId="{62A4D97D-0B4B-4583-BC06-C5C5FB48548F}">
      <dsp:nvSpPr>
        <dsp:cNvPr id="0" name=""/>
        <dsp:cNvSpPr/>
      </dsp:nvSpPr>
      <dsp:spPr>
        <a:xfrm>
          <a:off x="1679786" y="331622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označavaju </a:t>
          </a:r>
          <a:r>
            <a:rPr lang="hr-HR" sz="1800" kern="1200" dirty="0">
              <a:latin typeface="Impact" panose="020B0806030902050204" pitchFamily="34" charset="0"/>
            </a:rPr>
            <a:t>količinu</a:t>
          </a:r>
        </a:p>
      </dsp:txBody>
      <dsp:txXfrm>
        <a:off x="1724225" y="3360663"/>
        <a:ext cx="1861842" cy="821458"/>
      </dsp:txXfrm>
    </dsp:sp>
    <dsp:sp modelId="{BFC47FA0-9D9F-4B70-9585-DE715E1154AE}">
      <dsp:nvSpPr>
        <dsp:cNvPr id="0" name=""/>
        <dsp:cNvSpPr/>
      </dsp:nvSpPr>
      <dsp:spPr>
        <a:xfrm>
          <a:off x="1679786" y="234086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Koliko čega ima?</a:t>
          </a:r>
        </a:p>
      </dsp:txBody>
      <dsp:txXfrm>
        <a:off x="1724225" y="2385303"/>
        <a:ext cx="1861842" cy="821458"/>
      </dsp:txXfrm>
    </dsp:sp>
    <dsp:sp modelId="{8A2C8D0E-5F35-480A-9F37-6B93F8D7468A}">
      <dsp:nvSpPr>
        <dsp:cNvPr id="0" name=""/>
        <dsp:cNvSpPr/>
      </dsp:nvSpPr>
      <dsp:spPr>
        <a:xfrm>
          <a:off x="1679786" y="1365504"/>
          <a:ext cx="1950720" cy="9103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pišu se </a:t>
          </a:r>
          <a:r>
            <a:rPr lang="hr-HR" sz="1800" b="1" kern="1200" dirty="0"/>
            <a:t>bez točke</a:t>
          </a:r>
        </a:p>
      </dsp:txBody>
      <dsp:txXfrm>
        <a:off x="1724225" y="1409943"/>
        <a:ext cx="1861842" cy="821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CDB53-1244-4594-98BD-28E350B7717C}">
      <dsp:nvSpPr>
        <dsp:cNvPr id="0" name=""/>
        <dsp:cNvSpPr/>
      </dsp:nvSpPr>
      <dsp:spPr>
        <a:xfrm>
          <a:off x="299" y="487548"/>
          <a:ext cx="2306901" cy="271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374FD6-4336-4AFB-B5C6-0B87AF7BC219}">
      <dsp:nvSpPr>
        <dsp:cNvPr id="0" name=""/>
        <dsp:cNvSpPr/>
      </dsp:nvSpPr>
      <dsp:spPr>
        <a:xfrm>
          <a:off x="299" y="589475"/>
          <a:ext cx="169473" cy="1694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1A9611-44D9-47C9-909C-48AB005A868A}">
      <dsp:nvSpPr>
        <dsp:cNvPr id="0" name=""/>
        <dsp:cNvSpPr/>
      </dsp:nvSpPr>
      <dsp:spPr>
        <a:xfrm>
          <a:off x="299" y="0"/>
          <a:ext cx="2306901" cy="487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>
              <a:latin typeface="Impact" panose="020B0806030902050204" pitchFamily="34" charset="0"/>
            </a:rPr>
            <a:t>glavni brojevi</a:t>
          </a:r>
          <a:endParaRPr lang="hr-HR" sz="1800" kern="1200" dirty="0">
            <a:latin typeface="Impact" panose="020B0806030902050204" pitchFamily="34" charset="0"/>
          </a:endParaRPr>
        </a:p>
      </dsp:txBody>
      <dsp:txXfrm>
        <a:off x="299" y="0"/>
        <a:ext cx="2306901" cy="487548"/>
      </dsp:txXfrm>
    </dsp:sp>
    <dsp:sp modelId="{9638E118-956D-41D2-8F5F-E4138EEB7D95}">
      <dsp:nvSpPr>
        <dsp:cNvPr id="0" name=""/>
        <dsp:cNvSpPr/>
      </dsp:nvSpPr>
      <dsp:spPr>
        <a:xfrm>
          <a:off x="299" y="984512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29B81F-3D3D-4B4A-AAEA-CBB2FC8E7A00}">
      <dsp:nvSpPr>
        <dsp:cNvPr id="0" name=""/>
        <dsp:cNvSpPr/>
      </dsp:nvSpPr>
      <dsp:spPr>
        <a:xfrm>
          <a:off x="161782" y="871731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dva (2)</a:t>
          </a:r>
        </a:p>
      </dsp:txBody>
      <dsp:txXfrm>
        <a:off x="161782" y="871731"/>
        <a:ext cx="2145418" cy="395033"/>
      </dsp:txXfrm>
    </dsp:sp>
    <dsp:sp modelId="{A5C3E2DA-0057-4135-838E-E9B66DF4FAAA}">
      <dsp:nvSpPr>
        <dsp:cNvPr id="0" name=""/>
        <dsp:cNvSpPr/>
      </dsp:nvSpPr>
      <dsp:spPr>
        <a:xfrm>
          <a:off x="299" y="1379545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14B93C-B12A-4A7E-99CF-DD3A8F669E84}">
      <dsp:nvSpPr>
        <dsp:cNvPr id="0" name=""/>
        <dsp:cNvSpPr/>
      </dsp:nvSpPr>
      <dsp:spPr>
        <a:xfrm>
          <a:off x="161782" y="1266764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devet (9)</a:t>
          </a:r>
        </a:p>
      </dsp:txBody>
      <dsp:txXfrm>
        <a:off x="161782" y="1266764"/>
        <a:ext cx="2145418" cy="395033"/>
      </dsp:txXfrm>
    </dsp:sp>
    <dsp:sp modelId="{11532629-E92F-46AE-B7D6-FCB6529EDBFE}">
      <dsp:nvSpPr>
        <dsp:cNvPr id="0" name=""/>
        <dsp:cNvSpPr/>
      </dsp:nvSpPr>
      <dsp:spPr>
        <a:xfrm>
          <a:off x="299" y="1774578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55E935-3F86-460D-89DE-831AB684FA9B}">
      <dsp:nvSpPr>
        <dsp:cNvPr id="0" name=""/>
        <dsp:cNvSpPr/>
      </dsp:nvSpPr>
      <dsp:spPr>
        <a:xfrm>
          <a:off x="161782" y="1661797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tristo dvadeset tri (323)</a:t>
          </a:r>
        </a:p>
      </dsp:txBody>
      <dsp:txXfrm>
        <a:off x="161782" y="1661797"/>
        <a:ext cx="2145418" cy="395033"/>
      </dsp:txXfrm>
    </dsp:sp>
    <dsp:sp modelId="{BBC743BB-B0D5-4847-B2A2-FFECF5CDF731}">
      <dsp:nvSpPr>
        <dsp:cNvPr id="0" name=""/>
        <dsp:cNvSpPr/>
      </dsp:nvSpPr>
      <dsp:spPr>
        <a:xfrm>
          <a:off x="2422546" y="487548"/>
          <a:ext cx="2306901" cy="2714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009223-37E5-4BD4-AFF1-0F17884787E1}">
      <dsp:nvSpPr>
        <dsp:cNvPr id="0" name=""/>
        <dsp:cNvSpPr/>
      </dsp:nvSpPr>
      <dsp:spPr>
        <a:xfrm>
          <a:off x="2422546" y="589475"/>
          <a:ext cx="169473" cy="1694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CBEA40-2DAE-4D83-BF4C-0509E44B79AE}">
      <dsp:nvSpPr>
        <dsp:cNvPr id="0" name=""/>
        <dsp:cNvSpPr/>
      </dsp:nvSpPr>
      <dsp:spPr>
        <a:xfrm>
          <a:off x="2422546" y="0"/>
          <a:ext cx="2306901" cy="487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>
              <a:latin typeface="Impact" panose="020B0806030902050204" pitchFamily="34" charset="0"/>
            </a:rPr>
            <a:t>redni brojevi</a:t>
          </a:r>
          <a:endParaRPr lang="hr-HR" sz="1800" kern="1200" dirty="0">
            <a:latin typeface="Impact" panose="020B0806030902050204" pitchFamily="34" charset="0"/>
          </a:endParaRPr>
        </a:p>
      </dsp:txBody>
      <dsp:txXfrm>
        <a:off x="2422546" y="0"/>
        <a:ext cx="2306901" cy="487548"/>
      </dsp:txXfrm>
    </dsp:sp>
    <dsp:sp modelId="{1F06C90A-849F-4825-A002-3255F85180A6}">
      <dsp:nvSpPr>
        <dsp:cNvPr id="0" name=""/>
        <dsp:cNvSpPr/>
      </dsp:nvSpPr>
      <dsp:spPr>
        <a:xfrm>
          <a:off x="2422546" y="984512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751F5-3A67-473C-B972-0CEB20C3E578}">
      <dsp:nvSpPr>
        <dsp:cNvPr id="0" name=""/>
        <dsp:cNvSpPr/>
      </dsp:nvSpPr>
      <dsp:spPr>
        <a:xfrm>
          <a:off x="2584029" y="871731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drugi (2.)</a:t>
          </a:r>
        </a:p>
      </dsp:txBody>
      <dsp:txXfrm>
        <a:off x="2584029" y="871731"/>
        <a:ext cx="2145418" cy="395033"/>
      </dsp:txXfrm>
    </dsp:sp>
    <dsp:sp modelId="{16229576-56EF-4473-98FD-0DF5E3633BA7}">
      <dsp:nvSpPr>
        <dsp:cNvPr id="0" name=""/>
        <dsp:cNvSpPr/>
      </dsp:nvSpPr>
      <dsp:spPr>
        <a:xfrm>
          <a:off x="2422546" y="1379545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B26B2A-1635-482E-8E8E-49F4E7F5C7AA}">
      <dsp:nvSpPr>
        <dsp:cNvPr id="0" name=""/>
        <dsp:cNvSpPr/>
      </dsp:nvSpPr>
      <dsp:spPr>
        <a:xfrm>
          <a:off x="2584029" y="1266764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deveti (9.)</a:t>
          </a:r>
        </a:p>
      </dsp:txBody>
      <dsp:txXfrm>
        <a:off x="2584029" y="1266764"/>
        <a:ext cx="2145418" cy="395033"/>
      </dsp:txXfrm>
    </dsp:sp>
    <dsp:sp modelId="{129BABF4-584E-42DC-A124-3F24FF460E22}">
      <dsp:nvSpPr>
        <dsp:cNvPr id="0" name=""/>
        <dsp:cNvSpPr/>
      </dsp:nvSpPr>
      <dsp:spPr>
        <a:xfrm>
          <a:off x="2422546" y="1774578"/>
          <a:ext cx="169469" cy="169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9A4A31-5F48-4EEB-82FB-457E8E9F6E66}">
      <dsp:nvSpPr>
        <dsp:cNvPr id="0" name=""/>
        <dsp:cNvSpPr/>
      </dsp:nvSpPr>
      <dsp:spPr>
        <a:xfrm>
          <a:off x="2584029" y="1661797"/>
          <a:ext cx="2145418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/>
            <a:t>tristo dvadeset treći (323.)</a:t>
          </a:r>
        </a:p>
      </dsp:txBody>
      <dsp:txXfrm>
        <a:off x="2584029" y="1661797"/>
        <a:ext cx="2145418" cy="3950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00A24-10ED-4D01-ADEF-8992D76FA082}">
      <dsp:nvSpPr>
        <dsp:cNvPr id="0" name=""/>
        <dsp:cNvSpPr/>
      </dsp:nvSpPr>
      <dsp:spPr>
        <a:xfrm>
          <a:off x="2356411" y="2563982"/>
          <a:ext cx="148634" cy="1486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02EAAE-D6AB-4BE9-B12A-7369752674E4}">
      <dsp:nvSpPr>
        <dsp:cNvPr id="0" name=""/>
        <dsp:cNvSpPr/>
      </dsp:nvSpPr>
      <dsp:spPr>
        <a:xfrm>
          <a:off x="2225960" y="2773098"/>
          <a:ext cx="148634" cy="148634"/>
        </a:xfrm>
        <a:prstGeom prst="ellipse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2F2FDB-88F0-4262-AF9E-E3D7C36AF1DB}">
      <dsp:nvSpPr>
        <dsp:cNvPr id="0" name=""/>
        <dsp:cNvSpPr/>
      </dsp:nvSpPr>
      <dsp:spPr>
        <a:xfrm>
          <a:off x="2070210" y="2954148"/>
          <a:ext cx="148634" cy="148634"/>
        </a:xfrm>
        <a:prstGeom prst="ellipse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DDFB3B-1DBF-4B05-B16D-7D3AC4363994}">
      <dsp:nvSpPr>
        <dsp:cNvPr id="0" name=""/>
        <dsp:cNvSpPr/>
      </dsp:nvSpPr>
      <dsp:spPr>
        <a:xfrm>
          <a:off x="2256794" y="459380"/>
          <a:ext cx="148634" cy="148634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9E989-C411-459A-A550-20487078D853}">
      <dsp:nvSpPr>
        <dsp:cNvPr id="0" name=""/>
        <dsp:cNvSpPr/>
      </dsp:nvSpPr>
      <dsp:spPr>
        <a:xfrm>
          <a:off x="2455237" y="340789"/>
          <a:ext cx="148634" cy="148634"/>
        </a:xfrm>
        <a:prstGeom prst="ellipse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816B26-3319-4778-AEE0-3E98D146C31C}">
      <dsp:nvSpPr>
        <dsp:cNvPr id="0" name=""/>
        <dsp:cNvSpPr/>
      </dsp:nvSpPr>
      <dsp:spPr>
        <a:xfrm>
          <a:off x="2653680" y="222197"/>
          <a:ext cx="148634" cy="148634"/>
        </a:xfrm>
        <a:prstGeom prst="ellipse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54CDA7-14F9-4021-85C2-5A0F51A95704}">
      <dsp:nvSpPr>
        <dsp:cNvPr id="0" name=""/>
        <dsp:cNvSpPr/>
      </dsp:nvSpPr>
      <dsp:spPr>
        <a:xfrm>
          <a:off x="2852123" y="340789"/>
          <a:ext cx="148634" cy="148634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FD5835-2153-40B6-BCD5-43F536693407}">
      <dsp:nvSpPr>
        <dsp:cNvPr id="0" name=""/>
        <dsp:cNvSpPr/>
      </dsp:nvSpPr>
      <dsp:spPr>
        <a:xfrm>
          <a:off x="3051356" y="459380"/>
          <a:ext cx="148634" cy="148634"/>
        </a:xfrm>
        <a:prstGeom prst="ellipse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5E34DE-696A-4D9E-A0CD-C1BDDC2AF560}">
      <dsp:nvSpPr>
        <dsp:cNvPr id="0" name=""/>
        <dsp:cNvSpPr/>
      </dsp:nvSpPr>
      <dsp:spPr>
        <a:xfrm>
          <a:off x="2653680" y="472425"/>
          <a:ext cx="148634" cy="148634"/>
        </a:xfrm>
        <a:prstGeom prst="ellipse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044E7C-30EC-4A59-BD9B-BC33305A0DE0}">
      <dsp:nvSpPr>
        <dsp:cNvPr id="0" name=""/>
        <dsp:cNvSpPr/>
      </dsp:nvSpPr>
      <dsp:spPr>
        <a:xfrm>
          <a:off x="2653680" y="722653"/>
          <a:ext cx="148634" cy="14863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3D82E-BEAA-42B8-BFFD-9C91918682C9}">
      <dsp:nvSpPr>
        <dsp:cNvPr id="0" name=""/>
        <dsp:cNvSpPr/>
      </dsp:nvSpPr>
      <dsp:spPr>
        <a:xfrm>
          <a:off x="1908048" y="3396514"/>
          <a:ext cx="3213036" cy="8617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Impact" panose="020B0806030902050204" pitchFamily="34" charset="0"/>
            </a:rPr>
            <a:t>SVRŠENI</a:t>
          </a:r>
        </a:p>
      </dsp:txBody>
      <dsp:txXfrm>
        <a:off x="1950116" y="3438582"/>
        <a:ext cx="3128900" cy="777628"/>
      </dsp:txXfrm>
    </dsp:sp>
    <dsp:sp modelId="{AFD2B97D-3DA2-4762-BE9F-8ED1A0384F54}">
      <dsp:nvSpPr>
        <dsp:cNvPr id="0" name=""/>
        <dsp:cNvSpPr/>
      </dsp:nvSpPr>
      <dsp:spPr>
        <a:xfrm>
          <a:off x="5296859" y="3542109"/>
          <a:ext cx="1851264" cy="8393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izriču svršenu, </a:t>
          </a:r>
          <a:br>
            <a:rPr lang="hr-HR" sz="1800" kern="1200" dirty="0"/>
          </a:br>
          <a:r>
            <a:rPr lang="hr-HR" sz="1800" b="1" kern="1200" dirty="0"/>
            <a:t>završenu </a:t>
          </a:r>
          <a:r>
            <a:rPr lang="hr-HR" sz="1800" kern="1200" dirty="0"/>
            <a:t>radnju, </a:t>
          </a:r>
          <a:br>
            <a:rPr lang="hr-HR" sz="1800" kern="1200" dirty="0"/>
          </a:br>
          <a:r>
            <a:rPr lang="hr-HR" sz="1800" kern="1200" dirty="0"/>
            <a:t>radnju koja više ne traje</a:t>
          </a:r>
        </a:p>
      </dsp:txBody>
      <dsp:txXfrm>
        <a:off x="5296859" y="3542109"/>
        <a:ext cx="1851264" cy="839341"/>
      </dsp:txXfrm>
    </dsp:sp>
    <dsp:sp modelId="{4EE19109-EE6F-497B-8B6F-C0C2E7DAFC7E}">
      <dsp:nvSpPr>
        <dsp:cNvPr id="0" name=""/>
        <dsp:cNvSpPr/>
      </dsp:nvSpPr>
      <dsp:spPr>
        <a:xfrm>
          <a:off x="550659" y="2653716"/>
          <a:ext cx="1489508" cy="14895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99B7C-CC04-4151-8980-CCEC35F88617}">
      <dsp:nvSpPr>
        <dsp:cNvPr id="0" name=""/>
        <dsp:cNvSpPr/>
      </dsp:nvSpPr>
      <dsp:spPr>
        <a:xfrm>
          <a:off x="2799943" y="1845318"/>
          <a:ext cx="3213036" cy="86176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Impact" panose="020B0806030902050204" pitchFamily="34" charset="0"/>
            </a:rPr>
            <a:t>NESVRŠENI</a:t>
          </a:r>
        </a:p>
      </dsp:txBody>
      <dsp:txXfrm>
        <a:off x="2842011" y="1887386"/>
        <a:ext cx="3128900" cy="777628"/>
      </dsp:txXfrm>
    </dsp:sp>
    <dsp:sp modelId="{FE9B3DAF-F4C1-458D-B65D-21B2A88518C9}">
      <dsp:nvSpPr>
        <dsp:cNvPr id="0" name=""/>
        <dsp:cNvSpPr/>
      </dsp:nvSpPr>
      <dsp:spPr>
        <a:xfrm>
          <a:off x="6012979" y="1845318"/>
          <a:ext cx="1777289" cy="86176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izriču nesvršenu, </a:t>
          </a:r>
          <a:r>
            <a:rPr lang="hr-HR" sz="1800" b="1" kern="1200" dirty="0"/>
            <a:t>nezavršenu</a:t>
          </a:r>
          <a:r>
            <a:rPr lang="hr-HR" sz="1800" kern="1200" dirty="0"/>
            <a:t> radnju ili radnju koja još traje</a:t>
          </a:r>
        </a:p>
      </dsp:txBody>
      <dsp:txXfrm>
        <a:off x="6012979" y="1845318"/>
        <a:ext cx="1777289" cy="861764"/>
      </dsp:txXfrm>
    </dsp:sp>
    <dsp:sp modelId="{3478DC8E-4DD7-47C8-B17C-8BD4517A6363}">
      <dsp:nvSpPr>
        <dsp:cNvPr id="0" name=""/>
        <dsp:cNvSpPr/>
      </dsp:nvSpPr>
      <dsp:spPr>
        <a:xfrm>
          <a:off x="1908926" y="968137"/>
          <a:ext cx="1489508" cy="148950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292BD-BA13-4458-92AF-198EB35FF942}">
      <dsp:nvSpPr>
        <dsp:cNvPr id="0" name=""/>
        <dsp:cNvSpPr/>
      </dsp:nvSpPr>
      <dsp:spPr>
        <a:xfrm>
          <a:off x="7307082" y="2958489"/>
          <a:ext cx="1753810" cy="374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71"/>
              </a:lnTo>
              <a:lnTo>
                <a:pt x="1753810" y="255271"/>
              </a:lnTo>
              <a:lnTo>
                <a:pt x="1753810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2841D-A90C-4EFF-A701-08165D336A8B}">
      <dsp:nvSpPr>
        <dsp:cNvPr id="0" name=""/>
        <dsp:cNvSpPr/>
      </dsp:nvSpPr>
      <dsp:spPr>
        <a:xfrm>
          <a:off x="7261362" y="2958489"/>
          <a:ext cx="91440" cy="374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31B52-C371-44ED-8D06-98ECB841EFE1}">
      <dsp:nvSpPr>
        <dsp:cNvPr id="0" name=""/>
        <dsp:cNvSpPr/>
      </dsp:nvSpPr>
      <dsp:spPr>
        <a:xfrm>
          <a:off x="5553272" y="2958489"/>
          <a:ext cx="1753810" cy="374588"/>
        </a:xfrm>
        <a:custGeom>
          <a:avLst/>
          <a:gdLst/>
          <a:ahLst/>
          <a:cxnLst/>
          <a:rect l="0" t="0" r="0" b="0"/>
          <a:pathLst>
            <a:path>
              <a:moveTo>
                <a:pt x="1753810" y="0"/>
              </a:moveTo>
              <a:lnTo>
                <a:pt x="1753810" y="255271"/>
              </a:lnTo>
              <a:lnTo>
                <a:pt x="0" y="255271"/>
              </a:lnTo>
              <a:lnTo>
                <a:pt x="0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A4C08-7089-40B1-8DC1-670F8758838D}">
      <dsp:nvSpPr>
        <dsp:cNvPr id="0" name=""/>
        <dsp:cNvSpPr/>
      </dsp:nvSpPr>
      <dsp:spPr>
        <a:xfrm>
          <a:off x="4810230" y="1766031"/>
          <a:ext cx="2496852" cy="374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71"/>
              </a:lnTo>
              <a:lnTo>
                <a:pt x="2496852" y="255271"/>
              </a:lnTo>
              <a:lnTo>
                <a:pt x="2496852" y="3745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E32C7-5002-4A71-87AF-102C5E336655}">
      <dsp:nvSpPr>
        <dsp:cNvPr id="0" name=""/>
        <dsp:cNvSpPr/>
      </dsp:nvSpPr>
      <dsp:spPr>
        <a:xfrm>
          <a:off x="2313377" y="2958489"/>
          <a:ext cx="1665693" cy="374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71"/>
              </a:lnTo>
              <a:lnTo>
                <a:pt x="1665693" y="255271"/>
              </a:lnTo>
              <a:lnTo>
                <a:pt x="1665693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32112-CDD3-4CC8-9809-44AB53119410}">
      <dsp:nvSpPr>
        <dsp:cNvPr id="0" name=""/>
        <dsp:cNvSpPr/>
      </dsp:nvSpPr>
      <dsp:spPr>
        <a:xfrm>
          <a:off x="2267657" y="2958489"/>
          <a:ext cx="91440" cy="374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BD016-5FE2-4918-AAC5-82275F15AA6F}">
      <dsp:nvSpPr>
        <dsp:cNvPr id="0" name=""/>
        <dsp:cNvSpPr/>
      </dsp:nvSpPr>
      <dsp:spPr>
        <a:xfrm>
          <a:off x="647684" y="2958489"/>
          <a:ext cx="1665693" cy="374588"/>
        </a:xfrm>
        <a:custGeom>
          <a:avLst/>
          <a:gdLst/>
          <a:ahLst/>
          <a:cxnLst/>
          <a:rect l="0" t="0" r="0" b="0"/>
          <a:pathLst>
            <a:path>
              <a:moveTo>
                <a:pt x="1665693" y="0"/>
              </a:moveTo>
              <a:lnTo>
                <a:pt x="1665693" y="255271"/>
              </a:lnTo>
              <a:lnTo>
                <a:pt x="0" y="255271"/>
              </a:lnTo>
              <a:lnTo>
                <a:pt x="0" y="3745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6C29E-D192-4122-BA8C-AB853C0B5E2C}">
      <dsp:nvSpPr>
        <dsp:cNvPr id="0" name=""/>
        <dsp:cNvSpPr/>
      </dsp:nvSpPr>
      <dsp:spPr>
        <a:xfrm>
          <a:off x="2313377" y="1766031"/>
          <a:ext cx="2496852" cy="374588"/>
        </a:xfrm>
        <a:custGeom>
          <a:avLst/>
          <a:gdLst/>
          <a:ahLst/>
          <a:cxnLst/>
          <a:rect l="0" t="0" r="0" b="0"/>
          <a:pathLst>
            <a:path>
              <a:moveTo>
                <a:pt x="2496852" y="0"/>
              </a:moveTo>
              <a:lnTo>
                <a:pt x="2496852" y="255271"/>
              </a:lnTo>
              <a:lnTo>
                <a:pt x="0" y="255271"/>
              </a:lnTo>
              <a:lnTo>
                <a:pt x="0" y="3745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F13ED-DF6F-4A0F-8712-A22E938261CA}">
      <dsp:nvSpPr>
        <dsp:cNvPr id="0" name=""/>
        <dsp:cNvSpPr/>
      </dsp:nvSpPr>
      <dsp:spPr>
        <a:xfrm>
          <a:off x="4029744" y="948162"/>
          <a:ext cx="1560971" cy="81786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D97F4D-F241-49C1-A5E5-4D693057FCCC}">
      <dsp:nvSpPr>
        <dsp:cNvPr id="0" name=""/>
        <dsp:cNvSpPr/>
      </dsp:nvSpPr>
      <dsp:spPr>
        <a:xfrm>
          <a:off x="4172853" y="1084116"/>
          <a:ext cx="1560971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rPr>
            <a:t>VRSTE GLAGOLSKIH PRIDJEVA</a:t>
          </a:r>
        </a:p>
      </dsp:txBody>
      <dsp:txXfrm>
        <a:off x="4196808" y="1108071"/>
        <a:ext cx="1513061" cy="769959"/>
      </dsp:txXfrm>
    </dsp:sp>
    <dsp:sp modelId="{5A444137-0631-4601-8C71-E8837A059967}">
      <dsp:nvSpPr>
        <dsp:cNvPr id="0" name=""/>
        <dsp:cNvSpPr/>
      </dsp:nvSpPr>
      <dsp:spPr>
        <a:xfrm>
          <a:off x="1669385" y="2140620"/>
          <a:ext cx="1287983" cy="817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E630E1-D4E8-43F0-8C6B-1A1D688D549A}">
      <dsp:nvSpPr>
        <dsp:cNvPr id="0" name=""/>
        <dsp:cNvSpPr/>
      </dsp:nvSpPr>
      <dsp:spPr>
        <a:xfrm>
          <a:off x="1812495" y="2276574"/>
          <a:ext cx="1287983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rPr>
            <a:t>glagolski pridjev radni</a:t>
          </a:r>
        </a:p>
      </dsp:txBody>
      <dsp:txXfrm>
        <a:off x="1836450" y="2300529"/>
        <a:ext cx="1240073" cy="769959"/>
      </dsp:txXfrm>
    </dsp:sp>
    <dsp:sp modelId="{C71F238F-4C85-4C4E-A64C-9A2241E0B114}">
      <dsp:nvSpPr>
        <dsp:cNvPr id="0" name=""/>
        <dsp:cNvSpPr/>
      </dsp:nvSpPr>
      <dsp:spPr>
        <a:xfrm>
          <a:off x="3692" y="3333077"/>
          <a:ext cx="1287983" cy="9721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80700E-418F-471D-9F44-068D9C35C0BD}">
      <dsp:nvSpPr>
        <dsp:cNvPr id="0" name=""/>
        <dsp:cNvSpPr/>
      </dsp:nvSpPr>
      <dsp:spPr>
        <a:xfrm>
          <a:off x="146801" y="3469031"/>
          <a:ext cx="1287983" cy="972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izriče radnju koju netko </a:t>
          </a:r>
          <a:r>
            <a:rPr lang="hr-HR" sz="1800" b="1" kern="1200" dirty="0"/>
            <a:t>obavlja</a:t>
          </a:r>
        </a:p>
      </dsp:txBody>
      <dsp:txXfrm>
        <a:off x="175276" y="3497506"/>
        <a:ext cx="1231033" cy="915242"/>
      </dsp:txXfrm>
    </dsp:sp>
    <dsp:sp modelId="{9CD601EC-44E3-47A0-9CE0-BFAE5E03E244}">
      <dsp:nvSpPr>
        <dsp:cNvPr id="0" name=""/>
        <dsp:cNvSpPr/>
      </dsp:nvSpPr>
      <dsp:spPr>
        <a:xfrm>
          <a:off x="1577894" y="3333077"/>
          <a:ext cx="1470966" cy="951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5FB392-45B7-495F-9CBF-00D06B602BB6}">
      <dsp:nvSpPr>
        <dsp:cNvPr id="0" name=""/>
        <dsp:cNvSpPr/>
      </dsp:nvSpPr>
      <dsp:spPr>
        <a:xfrm>
          <a:off x="1721003" y="3469031"/>
          <a:ext cx="1470966" cy="9513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tvori se od glagolske osnove i nastavaka</a:t>
          </a:r>
        </a:p>
      </dsp:txBody>
      <dsp:txXfrm>
        <a:off x="1748866" y="3496894"/>
        <a:ext cx="1415240" cy="895594"/>
      </dsp:txXfrm>
    </dsp:sp>
    <dsp:sp modelId="{9C39F1BA-414C-4754-A3B5-A8F82B47E21C}">
      <dsp:nvSpPr>
        <dsp:cNvPr id="0" name=""/>
        <dsp:cNvSpPr/>
      </dsp:nvSpPr>
      <dsp:spPr>
        <a:xfrm>
          <a:off x="3335079" y="3333077"/>
          <a:ext cx="1287983" cy="817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BA428D-56E6-4249-8046-A7B15AB2986E}">
      <dsp:nvSpPr>
        <dsp:cNvPr id="0" name=""/>
        <dsp:cNvSpPr/>
      </dsp:nvSpPr>
      <dsp:spPr>
        <a:xfrm>
          <a:off x="3478188" y="3469031"/>
          <a:ext cx="1287983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- (a), -la, -</a:t>
          </a:r>
          <a:r>
            <a:rPr lang="hr-HR" sz="1800" kern="1200" dirty="0" err="1">
              <a:solidFill>
                <a:srgbClr val="FF6600"/>
              </a:solidFill>
              <a:latin typeface="Impact" panose="020B0806030902050204" pitchFamily="34" charset="0"/>
            </a:rPr>
            <a:t>lo</a:t>
          </a: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, </a:t>
          </a:r>
          <a:b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-li, -</a:t>
          </a:r>
          <a:r>
            <a:rPr lang="hr-HR" sz="1800" kern="1200" dirty="0" err="1">
              <a:solidFill>
                <a:srgbClr val="FF6600"/>
              </a:solidFill>
              <a:latin typeface="Impact" panose="020B0806030902050204" pitchFamily="34" charset="0"/>
            </a:rPr>
            <a:t>le</a:t>
          </a: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, -la</a:t>
          </a:r>
        </a:p>
      </dsp:txBody>
      <dsp:txXfrm>
        <a:off x="3502143" y="3492986"/>
        <a:ext cx="1240073" cy="769959"/>
      </dsp:txXfrm>
    </dsp:sp>
    <dsp:sp modelId="{28512954-5107-4ADF-94CC-45B5FAE828A1}">
      <dsp:nvSpPr>
        <dsp:cNvPr id="0" name=""/>
        <dsp:cNvSpPr/>
      </dsp:nvSpPr>
      <dsp:spPr>
        <a:xfrm>
          <a:off x="6663091" y="2140620"/>
          <a:ext cx="1287983" cy="817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E45274-2C83-4CE9-A5E0-1F19259A00B0}">
      <dsp:nvSpPr>
        <dsp:cNvPr id="0" name=""/>
        <dsp:cNvSpPr/>
      </dsp:nvSpPr>
      <dsp:spPr>
        <a:xfrm>
          <a:off x="6806200" y="2276574"/>
          <a:ext cx="1287983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rPr>
            <a:t>glagolski pridjev trpni</a:t>
          </a:r>
        </a:p>
      </dsp:txBody>
      <dsp:txXfrm>
        <a:off x="6830155" y="2300529"/>
        <a:ext cx="1240073" cy="769959"/>
      </dsp:txXfrm>
    </dsp:sp>
    <dsp:sp modelId="{271E3AF0-D9F4-45EF-8C0B-2ABEAFF309D6}">
      <dsp:nvSpPr>
        <dsp:cNvPr id="0" name=""/>
        <dsp:cNvSpPr/>
      </dsp:nvSpPr>
      <dsp:spPr>
        <a:xfrm>
          <a:off x="4909280" y="3333077"/>
          <a:ext cx="1287983" cy="817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2C036B-A412-454D-902E-49F38819A526}">
      <dsp:nvSpPr>
        <dsp:cNvPr id="0" name=""/>
        <dsp:cNvSpPr/>
      </dsp:nvSpPr>
      <dsp:spPr>
        <a:xfrm>
          <a:off x="5052389" y="3469031"/>
          <a:ext cx="1287983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izriče radnju koju netko </a:t>
          </a:r>
          <a:r>
            <a:rPr lang="hr-HR" sz="1800" b="1" kern="1200" dirty="0"/>
            <a:t>trpi</a:t>
          </a:r>
        </a:p>
      </dsp:txBody>
      <dsp:txXfrm>
        <a:off x="5076344" y="3492986"/>
        <a:ext cx="1240073" cy="769959"/>
      </dsp:txXfrm>
    </dsp:sp>
    <dsp:sp modelId="{D855181A-06BD-4CA3-B45D-662D5757C1BE}">
      <dsp:nvSpPr>
        <dsp:cNvPr id="0" name=""/>
        <dsp:cNvSpPr/>
      </dsp:nvSpPr>
      <dsp:spPr>
        <a:xfrm>
          <a:off x="6483482" y="3333077"/>
          <a:ext cx="1647201" cy="1001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98B630-AE73-4F3F-B091-977C3B88F81D}">
      <dsp:nvSpPr>
        <dsp:cNvPr id="0" name=""/>
        <dsp:cNvSpPr/>
      </dsp:nvSpPr>
      <dsp:spPr>
        <a:xfrm>
          <a:off x="6626591" y="3469031"/>
          <a:ext cx="1647201" cy="100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tvori se od glagolske osnove i nastavaka</a:t>
          </a:r>
        </a:p>
      </dsp:txBody>
      <dsp:txXfrm>
        <a:off x="6655923" y="3498363"/>
        <a:ext cx="1588537" cy="942808"/>
      </dsp:txXfrm>
    </dsp:sp>
    <dsp:sp modelId="{3ECF6AF6-4ACE-494F-858C-E2795E3C6C1A}">
      <dsp:nvSpPr>
        <dsp:cNvPr id="0" name=""/>
        <dsp:cNvSpPr/>
      </dsp:nvSpPr>
      <dsp:spPr>
        <a:xfrm>
          <a:off x="8416902" y="3333077"/>
          <a:ext cx="1287983" cy="817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2E5BE6-518D-4C42-AA5F-DB4674CFA0F7}">
      <dsp:nvSpPr>
        <dsp:cNvPr id="0" name=""/>
        <dsp:cNvSpPr/>
      </dsp:nvSpPr>
      <dsp:spPr>
        <a:xfrm>
          <a:off x="8560011" y="3469031"/>
          <a:ext cx="1287983" cy="817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-n, -</a:t>
          </a:r>
          <a:r>
            <a:rPr lang="hr-HR" sz="1800" kern="1200" dirty="0" err="1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en</a:t>
          </a:r>
          <a:r>
            <a:rPr lang="hr-HR" sz="1800" kern="12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, </a:t>
          </a:r>
          <a:br>
            <a:rPr lang="hr-HR" sz="1800" kern="12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</a:br>
          <a:r>
            <a:rPr lang="hr-HR" sz="1800" kern="12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rPr>
            <a:t>-jen, -t</a:t>
          </a:r>
        </a:p>
      </dsp:txBody>
      <dsp:txXfrm>
        <a:off x="8583966" y="3492986"/>
        <a:ext cx="1240073" cy="769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B405-257F-4BA6-A7A4-5AC1A9911FAA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84FB1-2620-4892-8A47-5F562E312D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689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014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364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3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826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36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34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937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04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03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52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122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DEC1-8324-46C8-9C90-636B9D8F3B51}" type="datetimeFigureOut">
              <a:rPr lang="hr-HR" smtClean="0"/>
              <a:t>18.6.2020.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75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diagramColors" Target="../diagrams/colors8.xml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Layout" Target="../diagrams/layout8.xml"/><Relationship Id="rId5" Type="http://schemas.openxmlformats.org/officeDocument/2006/relationships/image" Target="../media/image5.png"/><Relationship Id="rId10" Type="http://schemas.openxmlformats.org/officeDocument/2006/relationships/diagramData" Target="../diagrams/data8.xml"/><Relationship Id="rId4" Type="http://schemas.openxmlformats.org/officeDocument/2006/relationships/image" Target="../media/image4.png"/><Relationship Id="rId9" Type="http://schemas.openxmlformats.org/officeDocument/2006/relationships/image" Target="../media/image41.png"/><Relationship Id="rId14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QuickStyle" Target="../diagrams/quickStyle9.xml"/><Relationship Id="rId3" Type="http://schemas.openxmlformats.org/officeDocument/2006/relationships/hyperlink" Target="https://pixabay.com/es/adhesivo-etiquetas-oficina-orange-1443067/" TargetMode="External"/><Relationship Id="rId7" Type="http://schemas.openxmlformats.org/officeDocument/2006/relationships/image" Target="../media/image4.png"/><Relationship Id="rId12" Type="http://schemas.openxmlformats.org/officeDocument/2006/relationships/diagramLayout" Target="../diagrams/layout9.xml"/><Relationship Id="rId2" Type="http://schemas.openxmlformats.org/officeDocument/2006/relationships/image" Target="../media/image4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tiff"/><Relationship Id="rId11" Type="http://schemas.openxmlformats.org/officeDocument/2006/relationships/diagramData" Target="../diagrams/data9.xml"/><Relationship Id="rId5" Type="http://schemas.openxmlformats.org/officeDocument/2006/relationships/image" Target="../media/image2.png"/><Relationship Id="rId15" Type="http://schemas.microsoft.com/office/2007/relationships/diagramDrawing" Target="../diagrams/drawing9.xml"/><Relationship Id="rId10" Type="http://schemas.openxmlformats.org/officeDocument/2006/relationships/image" Target="../media/image13.png"/><Relationship Id="rId4" Type="http://schemas.openxmlformats.org/officeDocument/2006/relationships/image" Target="../media/image49.png"/><Relationship Id="rId9" Type="http://schemas.openxmlformats.org/officeDocument/2006/relationships/slide" Target="slide2.xml"/><Relationship Id="rId14" Type="http://schemas.openxmlformats.org/officeDocument/2006/relationships/diagramColors" Target="../diagrams/colors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slide" Target="slide2.xml"/><Relationship Id="rId3" Type="http://schemas.openxmlformats.org/officeDocument/2006/relationships/hyperlink" Target="http://www.pngall.com/wooden-sign-png/download/36998" TargetMode="External"/><Relationship Id="rId7" Type="http://schemas.openxmlformats.org/officeDocument/2006/relationships/image" Target="../media/image5.png"/><Relationship Id="rId12" Type="http://schemas.microsoft.com/office/2007/relationships/diagramDrawing" Target="../diagrams/drawing1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3.tiff"/><Relationship Id="rId15" Type="http://schemas.openxmlformats.org/officeDocument/2006/relationships/image" Target="../media/image52.png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0.xml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53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11.xml"/><Relationship Id="rId5" Type="http://schemas.openxmlformats.org/officeDocument/2006/relationships/image" Target="../media/image5.png"/><Relationship Id="rId15" Type="http://schemas.openxmlformats.org/officeDocument/2006/relationships/image" Target="../media/image54.jpeg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11.xml"/><Relationship Id="rId14" Type="http://schemas.openxmlformats.org/officeDocument/2006/relationships/hyperlink" Target="https://openclipart.org/detail/230203/shiny-chrome-3d-arrow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55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12.xml"/><Relationship Id="rId2" Type="http://schemas.openxmlformats.org/officeDocument/2006/relationships/image" Target="../media/image2.png"/><Relationship Id="rId16" Type="http://schemas.openxmlformats.org/officeDocument/2006/relationships/hyperlink" Target="http://pngimg.com/download/27332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12.xml"/><Relationship Id="rId5" Type="http://schemas.openxmlformats.org/officeDocument/2006/relationships/image" Target="../media/image5.png"/><Relationship Id="rId15" Type="http://schemas.openxmlformats.org/officeDocument/2006/relationships/image" Target="../media/image56.png"/><Relationship Id="rId10" Type="http://schemas.openxmlformats.org/officeDocument/2006/relationships/diagramQuickStyle" Target="../diagrams/quickStyle1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12.xml"/><Relationship Id="rId14" Type="http://schemas.openxmlformats.org/officeDocument/2006/relationships/hyperlink" Target="https://pixabay.com/en/clock-time-time-of-fantasy-1516967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13.xml"/><Relationship Id="rId17" Type="http://schemas.openxmlformats.org/officeDocument/2006/relationships/hyperlink" Target="http://www.pngall.com/arrow-png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13.xml"/><Relationship Id="rId5" Type="http://schemas.openxmlformats.org/officeDocument/2006/relationships/image" Target="../media/image5.png"/><Relationship Id="rId15" Type="http://schemas.openxmlformats.org/officeDocument/2006/relationships/image" Target="../media/image58.png"/><Relationship Id="rId10" Type="http://schemas.openxmlformats.org/officeDocument/2006/relationships/diagramQuickStyle" Target="../diagrams/quickStyle13.xml"/><Relationship Id="rId19" Type="http://schemas.openxmlformats.org/officeDocument/2006/relationships/hyperlink" Target="https://www.maxpixel.net/Technology-Design-Illustration-Wifi-Robot-3164178" TargetMode="External"/><Relationship Id="rId4" Type="http://schemas.openxmlformats.org/officeDocument/2006/relationships/image" Target="../media/image4.png"/><Relationship Id="rId9" Type="http://schemas.openxmlformats.org/officeDocument/2006/relationships/diagramLayout" Target="../diagrams/layout13.xml"/><Relationship Id="rId14" Type="http://schemas.openxmlformats.org/officeDocument/2006/relationships/hyperlink" Target="http://www.en.encyclopediaofjainism.com/index.php/Main_Pag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image" Target="../media/image61.png"/><Relationship Id="rId3" Type="http://schemas.openxmlformats.org/officeDocument/2006/relationships/image" Target="../media/image3.tiff"/><Relationship Id="rId21" Type="http://schemas.openxmlformats.org/officeDocument/2006/relationships/image" Target="../media/image63.png"/><Relationship Id="rId7" Type="http://schemas.openxmlformats.org/officeDocument/2006/relationships/image" Target="../media/image13.png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15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14.xml"/><Relationship Id="rId5" Type="http://schemas.openxmlformats.org/officeDocument/2006/relationships/image" Target="../media/image5.png"/><Relationship Id="rId15" Type="http://schemas.openxmlformats.org/officeDocument/2006/relationships/diagramQuickStyle" Target="../diagrams/quickStyle15.xml"/><Relationship Id="rId23" Type="http://schemas.openxmlformats.org/officeDocument/2006/relationships/image" Target="../media/image65.png"/><Relationship Id="rId10" Type="http://schemas.openxmlformats.org/officeDocument/2006/relationships/diagramQuickStyle" Target="../diagrams/quickStyle14.xml"/><Relationship Id="rId19" Type="http://schemas.openxmlformats.org/officeDocument/2006/relationships/hyperlink" Target="https://pixabay.com/en/stop-process-business-solution-1829082/" TargetMode="External"/><Relationship Id="rId4" Type="http://schemas.openxmlformats.org/officeDocument/2006/relationships/image" Target="../media/image4.png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17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openxmlformats.org/officeDocument/2006/relationships/slide" Target="slide2.xml"/><Relationship Id="rId5" Type="http://schemas.openxmlformats.org/officeDocument/2006/relationships/diagramColors" Target="../diagrams/colors16.xml"/><Relationship Id="rId15" Type="http://schemas.openxmlformats.org/officeDocument/2006/relationships/diagramQuickStyle" Target="../diagrams/quickStyle17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.png"/><Relationship Id="rId14" Type="http://schemas.openxmlformats.org/officeDocument/2006/relationships/diagramLayout" Target="../diagrams/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QuickStyle" Target="../diagrams/quickStyle18.xml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diagramLayout" Target="../diagrams/layout1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diagramData" Target="../diagrams/data18.xml"/><Relationship Id="rId5" Type="http://schemas.openxmlformats.org/officeDocument/2006/relationships/image" Target="../media/image4.png"/><Relationship Id="rId15" Type="http://schemas.microsoft.com/office/2007/relationships/diagramDrawing" Target="../diagrams/drawing18.xml"/><Relationship Id="rId10" Type="http://schemas.openxmlformats.org/officeDocument/2006/relationships/hyperlink" Target="http://icograms.com/icons.php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67.gif"/><Relationship Id="rId14" Type="http://schemas.openxmlformats.org/officeDocument/2006/relationships/diagramColors" Target="../diagrams/colors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image" Target="../media/image68.png"/><Relationship Id="rId18" Type="http://schemas.openxmlformats.org/officeDocument/2006/relationships/hyperlink" Target="https://human.libretexts.org/Bookshelves/Composition/Book%3A_Basic_Reading_and_Writing_(Lumen)/Module_5%3A_Grammar/5.12%3A_Punctuation" TargetMode="External"/><Relationship Id="rId3" Type="http://schemas.openxmlformats.org/officeDocument/2006/relationships/image" Target="../media/image3.tiff"/><Relationship Id="rId21" Type="http://schemas.openxmlformats.org/officeDocument/2006/relationships/image" Target="../media/image72.png"/><Relationship Id="rId7" Type="http://schemas.openxmlformats.org/officeDocument/2006/relationships/image" Target="../media/image13.png"/><Relationship Id="rId12" Type="http://schemas.microsoft.com/office/2007/relationships/diagramDrawing" Target="../diagrams/drawing19.xm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hyperlink" Target="https://courses.lumenlearning.com/styleguide/chapter/ellipses/" TargetMode="External"/><Relationship Id="rId20" Type="http://schemas.openxmlformats.org/officeDocument/2006/relationships/hyperlink" Target="https://courses.lumenlearning.com/wm-englishcomposition1/chapter/text-semicolons-and-colons/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19.xml"/><Relationship Id="rId24" Type="http://schemas.openxmlformats.org/officeDocument/2006/relationships/hyperlink" Target="https://pixabay.com/en/orange-round-circle-paint-brush-1210522/" TargetMode="External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23" Type="http://schemas.openxmlformats.org/officeDocument/2006/relationships/image" Target="../media/image73.png"/><Relationship Id="rId10" Type="http://schemas.openxmlformats.org/officeDocument/2006/relationships/diagramQuickStyle" Target="../diagrams/quickStyle19.xml"/><Relationship Id="rId19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diagramLayout" Target="../diagrams/layout19.xml"/><Relationship Id="rId14" Type="http://schemas.openxmlformats.org/officeDocument/2006/relationships/image" Target="../media/image69.png"/><Relationship Id="rId22" Type="http://schemas.openxmlformats.org/officeDocument/2006/relationships/hyperlink" Target="https://pixabay.com/en/pencil-green-writing-tools-3725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5.xml"/><Relationship Id="rId18" Type="http://schemas.openxmlformats.org/officeDocument/2006/relationships/slide" Target="slide10.xml"/><Relationship Id="rId26" Type="http://schemas.openxmlformats.org/officeDocument/2006/relationships/slide" Target="slide15.xml"/><Relationship Id="rId3" Type="http://schemas.openxmlformats.org/officeDocument/2006/relationships/image" Target="../media/image3.tiff"/><Relationship Id="rId21" Type="http://schemas.openxmlformats.org/officeDocument/2006/relationships/slide" Target="slide13.xml"/><Relationship Id="rId34" Type="http://schemas.openxmlformats.org/officeDocument/2006/relationships/slide" Target="slide24.xml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9.xml"/><Relationship Id="rId25" Type="http://schemas.openxmlformats.org/officeDocument/2006/relationships/slide" Target="slide16.xml"/><Relationship Id="rId33" Type="http://schemas.openxmlformats.org/officeDocument/2006/relationships/slide" Target="slide23.xml"/><Relationship Id="rId2" Type="http://schemas.openxmlformats.org/officeDocument/2006/relationships/image" Target="../media/image2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29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slide" Target="slide17.xml"/><Relationship Id="rId32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slide" Target="slide14.xml"/><Relationship Id="rId28" Type="http://schemas.openxmlformats.org/officeDocument/2006/relationships/slide" Target="slide19.xml"/><Relationship Id="rId10" Type="http://schemas.openxmlformats.org/officeDocument/2006/relationships/slide" Target="slide4.xml"/><Relationship Id="rId19" Type="http://schemas.openxmlformats.org/officeDocument/2006/relationships/slide" Target="slide12.xml"/><Relationship Id="rId31" Type="http://schemas.openxmlformats.org/officeDocument/2006/relationships/slide" Target="slide22.xml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slide" Target="slide8.xml"/><Relationship Id="rId22" Type="http://schemas.openxmlformats.org/officeDocument/2006/relationships/image" Target="../media/image11.png"/><Relationship Id="rId27" Type="http://schemas.openxmlformats.org/officeDocument/2006/relationships/slide" Target="slide18.xml"/><Relationship Id="rId30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13" Type="http://schemas.openxmlformats.org/officeDocument/2006/relationships/diagramQuickStyle" Target="../diagrams/quickStyle21.xml"/><Relationship Id="rId3" Type="http://schemas.openxmlformats.org/officeDocument/2006/relationships/image" Target="../media/image3.tiff"/><Relationship Id="rId7" Type="http://schemas.openxmlformats.org/officeDocument/2006/relationships/diagramLayout" Target="../diagrams/layout20.xml"/><Relationship Id="rId12" Type="http://schemas.openxmlformats.org/officeDocument/2006/relationships/diagramLayout" Target="../diagrams/layout21.xml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0.xml"/><Relationship Id="rId11" Type="http://schemas.openxmlformats.org/officeDocument/2006/relationships/diagramData" Target="../diagrams/data21.xml"/><Relationship Id="rId5" Type="http://schemas.openxmlformats.org/officeDocument/2006/relationships/image" Target="../media/image5.png"/><Relationship Id="rId15" Type="http://schemas.microsoft.com/office/2007/relationships/diagramDrawing" Target="../diagrams/drawing21.xml"/><Relationship Id="rId10" Type="http://schemas.microsoft.com/office/2007/relationships/diagramDrawing" Target="../diagrams/drawing20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0.xml"/><Relationship Id="rId14" Type="http://schemas.openxmlformats.org/officeDocument/2006/relationships/diagramColors" Target="../diagrams/colors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hyperlink" Target="http://www.khwiki.com/Seven_Dwarfs" TargetMode="External"/><Relationship Id="rId18" Type="http://schemas.openxmlformats.org/officeDocument/2006/relationships/diagramQuickStyle" Target="../diagrams/quickStyle22.xml"/><Relationship Id="rId3" Type="http://schemas.openxmlformats.org/officeDocument/2006/relationships/image" Target="../media/image3.tiff"/><Relationship Id="rId21" Type="http://schemas.openxmlformats.org/officeDocument/2006/relationships/image" Target="../media/image79.png"/><Relationship Id="rId7" Type="http://schemas.openxmlformats.org/officeDocument/2006/relationships/image" Target="../media/image13.png"/><Relationship Id="rId12" Type="http://schemas.openxmlformats.org/officeDocument/2006/relationships/image" Target="../media/image77.png"/><Relationship Id="rId17" Type="http://schemas.openxmlformats.org/officeDocument/2006/relationships/diagramLayout" Target="../diagrams/layout22.xml"/><Relationship Id="rId2" Type="http://schemas.openxmlformats.org/officeDocument/2006/relationships/image" Target="../media/image2.png"/><Relationship Id="rId16" Type="http://schemas.openxmlformats.org/officeDocument/2006/relationships/diagramData" Target="../diagrams/data22.xml"/><Relationship Id="rId20" Type="http://schemas.microsoft.com/office/2007/relationships/diagramDrawing" Target="../diagrams/drawing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hyperlink" Target="https://www.khwiki.com/Seven_Dwarfs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s://en.wikipedia.org/wiki/Snow_White_(Disney_character)" TargetMode="External"/><Relationship Id="rId23" Type="http://schemas.openxmlformats.org/officeDocument/2006/relationships/image" Target="../media/image80.png"/><Relationship Id="rId10" Type="http://schemas.openxmlformats.org/officeDocument/2006/relationships/image" Target="../media/image76.png"/><Relationship Id="rId19" Type="http://schemas.openxmlformats.org/officeDocument/2006/relationships/diagramColors" Target="../diagrams/colors22.xml"/><Relationship Id="rId4" Type="http://schemas.openxmlformats.org/officeDocument/2006/relationships/image" Target="../media/image4.png"/><Relationship Id="rId9" Type="http://schemas.openxmlformats.org/officeDocument/2006/relationships/hyperlink" Target="http://2016.igem.org/Team:Kyoto/Integrated_Practices" TargetMode="External"/><Relationship Id="rId14" Type="http://schemas.openxmlformats.org/officeDocument/2006/relationships/image" Target="../media/image78.png"/><Relationship Id="rId22" Type="http://schemas.openxmlformats.org/officeDocument/2006/relationships/hyperlink" Target="https://pixabay.com/en/red-arrow-best-arrow-awesome-arrow-2718071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81.png"/><Relationship Id="rId18" Type="http://schemas.openxmlformats.org/officeDocument/2006/relationships/diagramLayout" Target="../diagrams/layout24.xml"/><Relationship Id="rId3" Type="http://schemas.openxmlformats.org/officeDocument/2006/relationships/image" Target="../media/image3.tiff"/><Relationship Id="rId21" Type="http://schemas.microsoft.com/office/2007/relationships/diagramDrawing" Target="../diagrams/drawing24.xml"/><Relationship Id="rId7" Type="http://schemas.openxmlformats.org/officeDocument/2006/relationships/image" Target="../media/image13.png"/><Relationship Id="rId12" Type="http://schemas.microsoft.com/office/2007/relationships/diagramDrawing" Target="../diagrams/drawing23.xml"/><Relationship Id="rId17" Type="http://schemas.openxmlformats.org/officeDocument/2006/relationships/diagramData" Target="../diagrams/data24.xml"/><Relationship Id="rId2" Type="http://schemas.openxmlformats.org/officeDocument/2006/relationships/image" Target="../media/image2.png"/><Relationship Id="rId16" Type="http://schemas.openxmlformats.org/officeDocument/2006/relationships/hyperlink" Target="https://pixabay.com/en/silhouette-writing-homework-class-3378826/" TargetMode="External"/><Relationship Id="rId20" Type="http://schemas.openxmlformats.org/officeDocument/2006/relationships/diagramColors" Target="../diagrams/colors2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23.xml"/><Relationship Id="rId5" Type="http://schemas.openxmlformats.org/officeDocument/2006/relationships/image" Target="../media/image5.png"/><Relationship Id="rId15" Type="http://schemas.openxmlformats.org/officeDocument/2006/relationships/image" Target="../media/image82.png"/><Relationship Id="rId10" Type="http://schemas.openxmlformats.org/officeDocument/2006/relationships/diagramQuickStyle" Target="../diagrams/quickStyle23.xml"/><Relationship Id="rId19" Type="http://schemas.openxmlformats.org/officeDocument/2006/relationships/diagramQuickStyle" Target="../diagrams/quickStyle24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3.xml"/><Relationship Id="rId14" Type="http://schemas.openxmlformats.org/officeDocument/2006/relationships/hyperlink" Target="http://pngimg.com/download/38188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https://www.rawpixel.com/image/582974/roses-bloom" TargetMode="External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openxmlformats.org/officeDocument/2006/relationships/image" Target="../media/image88.1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hyperlink" Target="https://www.rawpixel.com/image/591602/geometrical-abstract-background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7.1"/><Relationship Id="rId4" Type="http://schemas.openxmlformats.org/officeDocument/2006/relationships/image" Target="../media/image4.png"/><Relationship Id="rId9" Type="http://schemas.openxmlformats.org/officeDocument/2006/relationships/hyperlink" Target="http://www.pngall.com/envelope-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89.png"/><Relationship Id="rId18" Type="http://schemas.openxmlformats.org/officeDocument/2006/relationships/diagramData" Target="../diagrams/data26.xml"/><Relationship Id="rId3" Type="http://schemas.openxmlformats.org/officeDocument/2006/relationships/image" Target="../media/image3.tiff"/><Relationship Id="rId21" Type="http://schemas.openxmlformats.org/officeDocument/2006/relationships/diagramColors" Target="../diagrams/colors26.xml"/><Relationship Id="rId7" Type="http://schemas.openxmlformats.org/officeDocument/2006/relationships/image" Target="../media/image13.png"/><Relationship Id="rId12" Type="http://schemas.microsoft.com/office/2007/relationships/diagramDrawing" Target="../diagrams/drawing25.xml"/><Relationship Id="rId17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hyperlink" Target="http://www.pngall.com/thinking-woman-png" TargetMode="External"/><Relationship Id="rId20" Type="http://schemas.openxmlformats.org/officeDocument/2006/relationships/diagramQuickStyle" Target="../diagrams/quickStyle2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25.xml"/><Relationship Id="rId5" Type="http://schemas.openxmlformats.org/officeDocument/2006/relationships/image" Target="../media/image5.png"/><Relationship Id="rId15" Type="http://schemas.openxmlformats.org/officeDocument/2006/relationships/image" Target="../media/image90.png"/><Relationship Id="rId10" Type="http://schemas.openxmlformats.org/officeDocument/2006/relationships/diagramQuickStyle" Target="../diagrams/quickStyle25.xml"/><Relationship Id="rId19" Type="http://schemas.openxmlformats.org/officeDocument/2006/relationships/diagramLayout" Target="../diagrams/layout26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5.xml"/><Relationship Id="rId14" Type="http://schemas.openxmlformats.org/officeDocument/2006/relationships/hyperlink" Target="http://pngimg.com/download/19227" TargetMode="External"/><Relationship Id="rId22" Type="http://schemas.microsoft.com/office/2007/relationships/diagramDrawing" Target="../diagrams/drawing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diagramDrawing" Target="../diagrams/drawing1.xml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5" Type="http://schemas.openxmlformats.org/officeDocument/2006/relationships/hyperlink" Target="http://blog.dnevnik.hr/smisao-zivota/2012/11/index.html" TargetMode="External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png"/><Relationship Id="rId9" Type="http://schemas.openxmlformats.org/officeDocument/2006/relationships/diagramData" Target="../diagrams/data1.xml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20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openxmlformats.org/officeDocument/2006/relationships/diagramLayout" Target="../diagrams/layout2.xml"/><Relationship Id="rId17" Type="http://schemas.openxmlformats.org/officeDocument/2006/relationships/hyperlink" Target="http://openclipart.org/detail/28501/3d-rounded-speech-bubble-by-demikl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hyperlink" Target="http://pngimg.com/download/2115" TargetMode="Externa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://www.pngall.com/arrow-png" TargetMode="External"/><Relationship Id="rId18" Type="http://schemas.openxmlformats.org/officeDocument/2006/relationships/image" Target="../media/image26.png"/><Relationship Id="rId3" Type="http://schemas.openxmlformats.org/officeDocument/2006/relationships/image" Target="../media/image3.tiff"/><Relationship Id="rId21" Type="http://schemas.openxmlformats.org/officeDocument/2006/relationships/hyperlink" Target="http://www.dsource.in/tool/trinetra/user_image_view.php?id=518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hyperlink" Target="http://www.pngall.com/world-laughter-day-png/download/40637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hyperlink" Target="https://openclipart.org/detail/74179/fwd__bubble_hand_drawn-by-rejon-177666" TargetMode="External"/><Relationship Id="rId10" Type="http://schemas.openxmlformats.org/officeDocument/2006/relationships/image" Target="../media/image22.png"/><Relationship Id="rId19" Type="http://schemas.openxmlformats.org/officeDocument/2006/relationships/hyperlink" Target="https://openclipart.org/detail/220076/mirror-coloured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pixabay.com/vectors/arrow-left-blue-handdrawn-pointing-310635/" TargetMode="Externa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8.png"/><Relationship Id="rId18" Type="http://schemas.openxmlformats.org/officeDocument/2006/relationships/hyperlink" Target="https://pixabay.com/illustrations/momma-mom-mother-pregnancy-2360635/" TargetMode="External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3.xml"/><Relationship Id="rId17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hyperlink" Target="https://openclipart.org/detail/196036/-8-by-rdevries-196036" TargetMode="External"/><Relationship Id="rId20" Type="http://schemas.openxmlformats.org/officeDocument/2006/relationships/hyperlink" Target="https://pixabay.com/en/pen-hand-calligraphy-calligrapher-27043/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3.xml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3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4.xml"/><Relationship Id="rId2" Type="http://schemas.openxmlformats.org/officeDocument/2006/relationships/image" Target="../media/image2.png"/><Relationship Id="rId16" Type="http://schemas.openxmlformats.org/officeDocument/2006/relationships/hyperlink" Target="https://strategiclearner.wordpress.com/2012/05/31/rose-colored-or-dark-glass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4.xml"/><Relationship Id="rId5" Type="http://schemas.openxmlformats.org/officeDocument/2006/relationships/image" Target="../media/image5.png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4.xml"/><Relationship Id="rId14" Type="http://schemas.openxmlformats.org/officeDocument/2006/relationships/hyperlink" Target="http://pngimg.com/download/38065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35.png"/><Relationship Id="rId3" Type="http://schemas.openxmlformats.org/officeDocument/2006/relationships/image" Target="../media/image3.tiff"/><Relationship Id="rId7" Type="http://schemas.openxmlformats.org/officeDocument/2006/relationships/image" Target="../media/image13.png"/><Relationship Id="rId12" Type="http://schemas.microsoft.com/office/2007/relationships/diagramDrawing" Target="../diagrams/drawing5.xml"/><Relationship Id="rId17" Type="http://schemas.openxmlformats.org/officeDocument/2006/relationships/hyperlink" Target="http://pngimg.com/download/92660" TargetMode="External"/><Relationship Id="rId2" Type="http://schemas.openxmlformats.org/officeDocument/2006/relationships/image" Target="../media/image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diagramColors" Target="../diagrams/colors5.xml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5.xml"/><Relationship Id="rId14" Type="http://schemas.openxmlformats.org/officeDocument/2006/relationships/hyperlink" Target="https://pixabay.com/en/point-direction-pointer-hand-24974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hyperlink" Target="https://pixabay.com/es/c%C3%ADrculo-bola-azul-burbuja-3d-576797/" TargetMode="External"/><Relationship Id="rId21" Type="http://schemas.openxmlformats.org/officeDocument/2006/relationships/hyperlink" Target="https://pngimg.com/download/54782" TargetMode="External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image" Target="../media/image37.png"/><Relationship Id="rId16" Type="http://schemas.openxmlformats.org/officeDocument/2006/relationships/diagramLayout" Target="../diagrams/layout7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diagramLayout" Target="../diagrams/layout6.xml"/><Relationship Id="rId5" Type="http://schemas.openxmlformats.org/officeDocument/2006/relationships/image" Target="../media/image3.tiff"/><Relationship Id="rId15" Type="http://schemas.openxmlformats.org/officeDocument/2006/relationships/diagramData" Target="../diagrams/data7.xml"/><Relationship Id="rId23" Type="http://schemas.openxmlformats.org/officeDocument/2006/relationships/hyperlink" Target="http://www.pngall.com/clock-png" TargetMode="Externa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diagramDrawing" Target="../diagrams/drawing6.xml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/>
          <a:stretch/>
        </p:blipFill>
        <p:spPr>
          <a:xfrm>
            <a:off x="0" y="0"/>
            <a:ext cx="12192000" cy="68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999444" y="244571"/>
            <a:ext cx="316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Glagoli po vidu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BC2DE87-E7DD-4AFD-B764-86D0C35BB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26" y="1168321"/>
            <a:ext cx="1703182" cy="17571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FA3C82D-601C-4A30-896A-0A67983FB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9" y="3276637"/>
            <a:ext cx="1534798" cy="1527977"/>
          </a:xfrm>
          <a:prstGeom prst="rect">
            <a:avLst/>
          </a:prstGeom>
        </p:spPr>
      </p:pic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509A46A0-3C5C-43F0-AC05-DFD808403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260833"/>
              </p:ext>
            </p:extLst>
          </p:nvPr>
        </p:nvGraphicFramePr>
        <p:xfrm>
          <a:off x="2581421" y="694970"/>
          <a:ext cx="8340929" cy="461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TekstniOkvir 10">
            <a:extLst>
              <a:ext uri="{FF2B5EF4-FFF2-40B4-BE49-F238E27FC236}">
                <a16:creationId xmlns:a16="http://schemas.microsoft.com/office/drawing/2014/main" id="{566DD71D-B5FE-4CE8-A271-4A854BCD3BB3}"/>
              </a:ext>
            </a:extLst>
          </p:cNvPr>
          <p:cNvSpPr txBox="1"/>
          <p:nvPr/>
        </p:nvSpPr>
        <p:spPr>
          <a:xfrm>
            <a:off x="7742852" y="435533"/>
            <a:ext cx="2470485" cy="120032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Glagolski vid</a:t>
            </a:r>
          </a:p>
          <a:p>
            <a:pPr algn="ctr"/>
            <a:r>
              <a:rPr lang="hr-HR" dirty="0"/>
              <a:t>obilježje glagola kojim se izriče svršenost ili nesvršenost radnje.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58FA322-4633-4395-A7A3-63603CE45EAA}"/>
              </a:ext>
            </a:extLst>
          </p:cNvPr>
          <p:cNvSpPr txBox="1"/>
          <p:nvPr/>
        </p:nvSpPr>
        <p:spPr>
          <a:xfrm>
            <a:off x="2254984" y="1967566"/>
            <a:ext cx="2292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pisati</a:t>
            </a:r>
          </a:p>
          <a:p>
            <a:pPr algn="ctr"/>
            <a:r>
              <a:rPr lang="hr-HR" dirty="0"/>
              <a:t>radnja nije završila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NESVRŠENI VID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EEAFCC59-926E-4090-AB6E-6095DBB7DFD4}"/>
              </a:ext>
            </a:extLst>
          </p:cNvPr>
          <p:cNvSpPr txBox="1"/>
          <p:nvPr/>
        </p:nvSpPr>
        <p:spPr>
          <a:xfrm>
            <a:off x="1108508" y="3716147"/>
            <a:ext cx="2292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napisati</a:t>
            </a:r>
          </a:p>
          <a:p>
            <a:pPr algn="ctr"/>
            <a:r>
              <a:rPr lang="hr-HR" dirty="0"/>
              <a:t>radnja je završila </a:t>
            </a:r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SVRŠENI VID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CAD85C5D-2576-4724-A796-5A789B4B1DA7}"/>
              </a:ext>
            </a:extLst>
          </p:cNvPr>
          <p:cNvSpPr/>
          <p:nvPr/>
        </p:nvSpPr>
        <p:spPr>
          <a:xfrm>
            <a:off x="895723" y="5407914"/>
            <a:ext cx="18838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mpact" panose="020B0806030902050204" pitchFamily="34" charset="0"/>
              </a:rPr>
              <a:t>VIDSKI PARNJACI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376AC5F-450A-4FDD-B856-2EB59C61CBDB}"/>
              </a:ext>
            </a:extLst>
          </p:cNvPr>
          <p:cNvSpPr txBox="1"/>
          <p:nvPr/>
        </p:nvSpPr>
        <p:spPr>
          <a:xfrm>
            <a:off x="2708507" y="5382126"/>
            <a:ext cx="425376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̶  dva glagola istoga ili sličnoga značenja od kojih je jedan svršen, a drugi nesvršen.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4209E93C-FA12-4E8D-A36E-91AC6FC1E428}"/>
              </a:ext>
            </a:extLst>
          </p:cNvPr>
          <p:cNvSpPr/>
          <p:nvPr/>
        </p:nvSpPr>
        <p:spPr>
          <a:xfrm>
            <a:off x="7012999" y="5207759"/>
            <a:ext cx="159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vikati-viknuti</a:t>
            </a:r>
          </a:p>
          <a:p>
            <a:pPr algn="ctr"/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skakati-skočiti</a:t>
            </a:r>
          </a:p>
          <a:p>
            <a:pPr algn="ctr"/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pecati-upecati</a:t>
            </a:r>
            <a:endParaRPr lang="hr-HR" cap="none" spc="0" dirty="0">
              <a:ln/>
              <a:solidFill>
                <a:schemeClr val="accent3"/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200A24-10ED-4D01-ADEF-8992D76FA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B0200A24-10ED-4D01-ADEF-8992D76FA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B0200A24-10ED-4D01-ADEF-8992D76FA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DDFB3B-1DBF-4B05-B16D-7D3AC4363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24DDFB3B-1DBF-4B05-B16D-7D3AC4363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24DDFB3B-1DBF-4B05-B16D-7D3AC4363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2F2FDB-88F0-4262-AF9E-E3D7C36A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682F2FDB-88F0-4262-AF9E-E3D7C36A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682F2FDB-88F0-4262-AF9E-E3D7C36A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5E34DE-696A-4D9E-A0CD-C1BDDC2AF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D55E34DE-696A-4D9E-A0CD-C1BDDC2AF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D55E34DE-696A-4D9E-A0CD-C1BDDC2AF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49E989-C411-459A-A550-20487078D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DD49E989-C411-459A-A550-20487078D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DD49E989-C411-459A-A550-20487078D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816B26-3319-4778-AEE0-3E98D146C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F3816B26-3319-4778-AEE0-3E98D146C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F3816B26-3319-4778-AEE0-3E98D146C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02EAAE-D6AB-4BE9-B12A-736975267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5F02EAAE-D6AB-4BE9-B12A-736975267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5F02EAAE-D6AB-4BE9-B12A-736975267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FD5835-2153-40B6-BCD5-43F536693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4BFD5835-2153-40B6-BCD5-43F536693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4BFD5835-2153-40B6-BCD5-43F536693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54CDA7-14F9-4021-85C2-5A0F51A95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5C54CDA7-14F9-4021-85C2-5A0F51A95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5C54CDA7-14F9-4021-85C2-5A0F51A95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044E7C-30EC-4A59-BD9B-BC33305A0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C2044E7C-30EC-4A59-BD9B-BC33305A0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C2044E7C-30EC-4A59-BD9B-BC33305A0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D3D82E-BEAA-42B8-BFFD-9C9191868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5ED3D82E-BEAA-42B8-BFFD-9C9191868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dgm id="{5ED3D82E-BEAA-42B8-BFFD-9C9191868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D2B97D-3DA2-4762-BE9F-8ED1A0384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AFD2B97D-3DA2-4762-BE9F-8ED1A0384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AFD2B97D-3DA2-4762-BE9F-8ED1A0384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E19109-EE6F-497B-8B6F-C0C2E7DAF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4EE19109-EE6F-497B-8B6F-C0C2E7DAF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graphicEl>
                                              <a:dgm id="{4EE19109-EE6F-497B-8B6F-C0C2E7DAF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A99B7C-CC04-4151-8980-CCEC35F88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graphicEl>
                                              <a:dgm id="{19A99B7C-CC04-4151-8980-CCEC35F88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19A99B7C-CC04-4151-8980-CCEC35F88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9B3DAF-F4C1-458D-B65D-21B2A8851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FE9B3DAF-F4C1-458D-B65D-21B2A8851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FE9B3DAF-F4C1-458D-B65D-21B2A8851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478DC8E-4DD7-47C8-B17C-8BD4517A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graphicEl>
                                              <a:dgm id="{3478DC8E-4DD7-47C8-B17C-8BD4517A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3478DC8E-4DD7-47C8-B17C-8BD4517A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Sub>
          <a:bldDgm bld="one"/>
        </p:bldSub>
      </p:bldGraphic>
      <p:bldP spid="11" grpId="0" animBg="1"/>
      <p:bldP spid="12" grpId="0"/>
      <p:bldP spid="16" grpId="0"/>
      <p:bldP spid="15" grpId="0"/>
      <p:bldP spid="17" grpId="0" animBg="1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 descr="Slika na kojoj se prikazuje crtež&#10;&#10;Opis je automatski generiran">
            <a:extLst>
              <a:ext uri="{FF2B5EF4-FFF2-40B4-BE49-F238E27FC236}">
                <a16:creationId xmlns:a16="http://schemas.microsoft.com/office/drawing/2014/main" id="{DBC5A111-7D43-42FA-8E31-3F781A8BCE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9310" y="5053923"/>
            <a:ext cx="2739024" cy="124727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CB0EA56F-63B7-4ABA-876A-24A7EE871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924" y="5022730"/>
            <a:ext cx="2927685" cy="124369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3" y="148655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9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2505359" y="291390"/>
            <a:ext cx="718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Glagolski pridjevi i glagolska imenica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CA3C54D-DA2A-4BB5-B5D4-F3489A49A638}"/>
              </a:ext>
            </a:extLst>
          </p:cNvPr>
          <p:cNvSpPr txBox="1"/>
          <p:nvPr/>
        </p:nvSpPr>
        <p:spPr>
          <a:xfrm>
            <a:off x="4235244" y="858203"/>
            <a:ext cx="167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pridjevi nastali </a:t>
            </a:r>
            <a:b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</a:b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od glagola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88280E5-AC75-4B95-808E-9A55135EDA51}"/>
              </a:ext>
            </a:extLst>
          </p:cNvPr>
          <p:cNvSpPr txBox="1"/>
          <p:nvPr/>
        </p:nvSpPr>
        <p:spPr>
          <a:xfrm>
            <a:off x="7736086" y="818361"/>
            <a:ext cx="176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imenica nastala</a:t>
            </a:r>
            <a:b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</a:b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od glagola</a:t>
            </a: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EE2085C3-238F-4DD9-91EF-3B1AD5B67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23997"/>
              </p:ext>
            </p:extLst>
          </p:nvPr>
        </p:nvGraphicFramePr>
        <p:xfrm>
          <a:off x="295079" y="556803"/>
          <a:ext cx="98516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78E53E92-C149-417A-BB57-C399F47B7969}"/>
              </a:ext>
            </a:extLst>
          </p:cNvPr>
          <p:cNvSpPr txBox="1"/>
          <p:nvPr/>
        </p:nvSpPr>
        <p:spPr>
          <a:xfrm>
            <a:off x="1675927" y="5142453"/>
            <a:ext cx="220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solidFill>
                  <a:srgbClr val="FF6600"/>
                </a:solidFill>
              </a:rPr>
              <a:t>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hr-HR" b="1" i="1" dirty="0">
                <a:solidFill>
                  <a:srgbClr val="FF6600"/>
                </a:solidFill>
              </a:rPr>
              <a:t>, 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la</a:t>
            </a:r>
            <a:r>
              <a:rPr lang="hr-HR" b="1" i="1" dirty="0">
                <a:solidFill>
                  <a:srgbClr val="FF6600"/>
                </a:solidFill>
              </a:rPr>
              <a:t>, 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lo</a:t>
            </a:r>
            <a:r>
              <a:rPr lang="hr-HR" b="1" i="1" dirty="0">
                <a:solidFill>
                  <a:srgbClr val="FF6600"/>
                </a:solidFill>
              </a:rPr>
              <a:t>, 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li</a:t>
            </a:r>
            <a:r>
              <a:rPr lang="hr-HR" b="1" i="1" dirty="0">
                <a:solidFill>
                  <a:srgbClr val="FF6600"/>
                </a:solidFill>
              </a:rPr>
              <a:t>, 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hr-HR" b="1" i="1" dirty="0">
                <a:solidFill>
                  <a:srgbClr val="FF6600"/>
                </a:solidFill>
              </a:rPr>
              <a:t>, radi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la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DED7917-09D7-4E75-8AC5-135CE7D68D61}"/>
              </a:ext>
            </a:extLst>
          </p:cNvPr>
          <p:cNvSpPr txBox="1"/>
          <p:nvPr/>
        </p:nvSpPr>
        <p:spPr>
          <a:xfrm>
            <a:off x="6548308" y="5170548"/>
            <a:ext cx="243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solidFill>
                  <a:srgbClr val="FF6600"/>
                </a:solidFill>
              </a:rPr>
              <a:t>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hr-HR" b="1" i="1" dirty="0">
                <a:solidFill>
                  <a:srgbClr val="FF6600"/>
                </a:solidFill>
              </a:rPr>
              <a:t>, 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hr-HR" b="1" i="1" dirty="0">
                <a:solidFill>
                  <a:srgbClr val="FF6600"/>
                </a:solidFill>
              </a:rPr>
              <a:t>, 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hr-HR" b="1" i="1" dirty="0">
                <a:solidFill>
                  <a:srgbClr val="FF6600"/>
                </a:solidFill>
              </a:rPr>
              <a:t>, 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ni</a:t>
            </a:r>
            <a:r>
              <a:rPr lang="hr-HR" b="1" i="1" dirty="0">
                <a:solidFill>
                  <a:srgbClr val="FF6600"/>
                </a:solidFill>
              </a:rPr>
              <a:t>, 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ne</a:t>
            </a:r>
            <a:r>
              <a:rPr lang="hr-HR" b="1" i="1" dirty="0">
                <a:solidFill>
                  <a:srgbClr val="FF6600"/>
                </a:solidFill>
              </a:rPr>
              <a:t>, čuva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na</a:t>
            </a:r>
          </a:p>
        </p:txBody>
      </p:sp>
      <p:pic>
        <p:nvPicPr>
          <p:cNvPr id="1026" name="Picture 2" descr="Download Happy Face Finger Pointing - Smiley Face Pointing Finger ...">
            <a:extLst>
              <a:ext uri="{FF2B5EF4-FFF2-40B4-BE49-F238E27FC236}">
                <a16:creationId xmlns:a16="http://schemas.microsoft.com/office/drawing/2014/main" id="{12D7C013-ED98-4512-A3C3-4FB3B8EE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5" y="767161"/>
            <a:ext cx="2235654" cy="22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38655950-0E8A-4556-A300-2AFA82EC1B54}"/>
              </a:ext>
            </a:extLst>
          </p:cNvPr>
          <p:cNvSpPr txBox="1"/>
          <p:nvPr/>
        </p:nvSpPr>
        <p:spPr>
          <a:xfrm>
            <a:off x="9103179" y="1480028"/>
            <a:ext cx="3008999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Glagolskom imenicom imenujemo radnju.</a:t>
            </a:r>
          </a:p>
          <a:p>
            <a:pPr algn="ctr"/>
            <a:r>
              <a:rPr lang="hr-HR" dirty="0"/>
              <a:t>Tvori se od </a:t>
            </a:r>
            <a:r>
              <a:rPr lang="hr-HR" b="1" dirty="0"/>
              <a:t>glagolskog pridjeva trpnog i nastavka -je.</a:t>
            </a: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1A3D184F-BE03-4B56-8FCF-C093CD73BB14}"/>
              </a:ext>
            </a:extLst>
          </p:cNvPr>
          <p:cNvSpPr/>
          <p:nvPr/>
        </p:nvSpPr>
        <p:spPr>
          <a:xfrm>
            <a:off x="9686641" y="3179233"/>
            <a:ext cx="21291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čuvan</a:t>
            </a:r>
            <a:r>
              <a:rPr lang="hr-HR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 + -je= </a:t>
            </a:r>
            <a:r>
              <a:rPr lang="hr-HR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čuvanje</a:t>
            </a:r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46F492D6-66F0-453D-9975-1021A182EEEC}"/>
              </a:ext>
            </a:extLst>
          </p:cNvPr>
          <p:cNvSpPr/>
          <p:nvPr/>
        </p:nvSpPr>
        <p:spPr>
          <a:xfrm>
            <a:off x="10516073" y="2695693"/>
            <a:ext cx="407741" cy="526971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9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AF13ED-DF6F-4A0F-8712-A22E9382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CBAF13ED-DF6F-4A0F-8712-A22E9382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CBAF13ED-DF6F-4A0F-8712-A22E9382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7F4D-F241-49C1-A5E5-4D693057F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9ED97F4D-F241-49C1-A5E5-4D693057F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9ED97F4D-F241-49C1-A5E5-4D693057F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126C29E-D192-4122-BA8C-AB853C0B5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8126C29E-D192-4122-BA8C-AB853C0B5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8126C29E-D192-4122-BA8C-AB853C0B5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444137-0631-4601-8C71-E8837A059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5A444137-0631-4601-8C71-E8837A059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5A444137-0631-4601-8C71-E8837A059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E630E1-D4E8-43F0-8C6B-1A1D688D5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05E630E1-D4E8-43F0-8C6B-1A1D688D5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05E630E1-D4E8-43F0-8C6B-1A1D688D5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35A4C08-7089-40B1-8DC1-670F87588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335A4C08-7089-40B1-8DC1-670F87588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335A4C08-7089-40B1-8DC1-670F87588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8512954-5107-4ADF-94CC-45B5FAE8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28512954-5107-4ADF-94CC-45B5FAE8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28512954-5107-4ADF-94CC-45B5FAE8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E45274-2C83-4CE9-A5E0-1F19259A0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E9E45274-2C83-4CE9-A5E0-1F19259A0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E9E45274-2C83-4CE9-A5E0-1F19259A0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3BD016-5FE2-4918-AAC5-82275F15A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graphicEl>
                                              <a:dgm id="{943BD016-5FE2-4918-AAC5-82275F15A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graphicEl>
                                              <a:dgm id="{943BD016-5FE2-4918-AAC5-82275F15A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1F238F-4C85-4C4E-A64C-9A2241E0B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C71F238F-4C85-4C4E-A64C-9A2241E0B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C71F238F-4C85-4C4E-A64C-9A2241E0B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80700E-418F-471D-9F44-068D9C35C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AF80700E-418F-471D-9F44-068D9C35C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AF80700E-418F-471D-9F44-068D9C35C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632112-CDD3-4CC8-9809-44AB53119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graphicEl>
                                              <a:dgm id="{11632112-CDD3-4CC8-9809-44AB53119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11632112-CDD3-4CC8-9809-44AB53119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D601EC-44E3-47A0-9CE0-BFAE5E03E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graphicEl>
                                              <a:dgm id="{9CD601EC-44E3-47A0-9CE0-BFAE5E03E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CD601EC-44E3-47A0-9CE0-BFAE5E03E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5FB392-45B7-495F-9CBF-00D06B60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2D5FB392-45B7-495F-9CBF-00D06B60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graphicEl>
                                              <a:dgm id="{2D5FB392-45B7-495F-9CBF-00D06B60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E32C7-5002-4A71-87AF-102C5E33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>
                                            <p:graphicEl>
                                              <a:dgm id="{2DCE32C7-5002-4A71-87AF-102C5E33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2DCE32C7-5002-4A71-87AF-102C5E33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39F1BA-414C-4754-A3B5-A8F82B47E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graphicEl>
                                              <a:dgm id="{9C39F1BA-414C-4754-A3B5-A8F82B47E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9C39F1BA-414C-4754-A3B5-A8F82B47E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BA428D-56E6-4249-8046-A7B15AB29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41BA428D-56E6-4249-8046-A7B15AB29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41BA428D-56E6-4249-8046-A7B15AB29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531B52-C371-44ED-8D06-98ECB841EF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91531B52-C371-44ED-8D06-98ECB841EF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graphicEl>
                                              <a:dgm id="{91531B52-C371-44ED-8D06-98ECB841EF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1E3AF0-D9F4-45EF-8C0B-2ABEAFF30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271E3AF0-D9F4-45EF-8C0B-2ABEAFF30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graphicEl>
                                              <a:dgm id="{271E3AF0-D9F4-45EF-8C0B-2ABEAFF30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2C036B-A412-454D-902E-49F38819A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F22C036B-A412-454D-902E-49F38819A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>
                                            <p:graphicEl>
                                              <a:dgm id="{F22C036B-A412-454D-902E-49F38819A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22841D-A90C-4EFF-A701-08165D336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1522841D-A90C-4EFF-A701-08165D336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>
                                            <p:graphicEl>
                                              <a:dgm id="{1522841D-A90C-4EFF-A701-08165D336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855181A-06BD-4CA3-B45D-662D5757C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>
                                            <p:graphicEl>
                                              <a:dgm id="{D855181A-06BD-4CA3-B45D-662D5757C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>
                                            <p:graphicEl>
                                              <a:dgm id="{D855181A-06BD-4CA3-B45D-662D5757C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98B630-AE73-4F3F-B091-977C3B88F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">
                                            <p:graphicEl>
                                              <a:dgm id="{9298B630-AE73-4F3F-B091-977C3B88F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>
                                            <p:graphicEl>
                                              <a:dgm id="{9298B630-AE73-4F3F-B091-977C3B88F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93292BD-BA13-4458-92AF-198EB35FF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F93292BD-BA13-4458-92AF-198EB35FF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">
                                            <p:graphicEl>
                                              <a:dgm id="{F93292BD-BA13-4458-92AF-198EB35FF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ECF6AF6-4ACE-494F-858C-E2795E3C6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">
                                            <p:graphicEl>
                                              <a:dgm id="{3ECF6AF6-4ACE-494F-858C-E2795E3C6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3ECF6AF6-4ACE-494F-858C-E2795E3C6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2E5BE6-518D-4C42-AA5F-DB4674CFA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>
                                            <p:graphicEl>
                                              <a:dgm id="{222E5BE6-518D-4C42-AA5F-DB4674CFA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">
                                            <p:graphicEl>
                                              <a:dgm id="{222E5BE6-518D-4C42-AA5F-DB4674CFA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  <p:bldGraphic spid="8" grpId="0">
        <p:bldSub>
          <a:bldDgm bld="lvlOne"/>
        </p:bldSub>
      </p:bldGraphic>
      <p:bldP spid="9" grpId="0"/>
      <p:bldP spid="15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 descr="Slika na kojoj se prikazuje stol, drveni, sjedenje, kutija&#10;&#10;Opis je automatski generiran">
            <a:extLst>
              <a:ext uri="{FF2B5EF4-FFF2-40B4-BE49-F238E27FC236}">
                <a16:creationId xmlns:a16="http://schemas.microsoft.com/office/drawing/2014/main" id="{5451F072-25C4-4E2A-96BA-7492F3C15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03723" y="-662593"/>
            <a:ext cx="4419270" cy="265443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F80ECC0F-16E9-48E5-894C-46E8A5593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394265"/>
              </p:ext>
            </p:extLst>
          </p:nvPr>
        </p:nvGraphicFramePr>
        <p:xfrm>
          <a:off x="653582" y="381925"/>
          <a:ext cx="11069411" cy="417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DDAE450E-48CF-44AA-B1CE-7C65CC877088}"/>
              </a:ext>
            </a:extLst>
          </p:cNvPr>
          <p:cNvSpPr txBox="1"/>
          <p:nvPr/>
        </p:nvSpPr>
        <p:spPr>
          <a:xfrm>
            <a:off x="5550899" y="1154393"/>
            <a:ext cx="147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Aorist</a:t>
            </a:r>
          </a:p>
        </p:txBody>
      </p:sp>
      <p:pic>
        <p:nvPicPr>
          <p:cNvPr id="3" name="Slika 2">
            <a:hlinkClick r:id="rId13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3F2D9219-A1EB-47B1-AEA5-253573D8C152}"/>
              </a:ext>
            </a:extLst>
          </p:cNvPr>
          <p:cNvSpPr/>
          <p:nvPr/>
        </p:nvSpPr>
        <p:spPr>
          <a:xfrm>
            <a:off x="8344608" y="2036606"/>
            <a:ext cx="10871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0" cap="none" spc="0" dirty="0">
                <a:ln w="0"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nastavci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1BAAD9B1-E883-43B0-86A5-DAE40145AB78}"/>
              </a:ext>
            </a:extLst>
          </p:cNvPr>
          <p:cNvSpPr/>
          <p:nvPr/>
        </p:nvSpPr>
        <p:spPr>
          <a:xfrm>
            <a:off x="1735004" y="5173885"/>
            <a:ext cx="32496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ugleda</a:t>
            </a:r>
            <a:r>
              <a:rPr lang="hr-HR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h</a:t>
            </a:r>
            <a:r>
              <a:rPr lang="hr-HR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, ugleda, ugleda</a:t>
            </a:r>
          </a:p>
          <a:p>
            <a:pPr algn="ctr"/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ugleda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smo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, ugleda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ste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, ugleda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še</a:t>
            </a:r>
            <a:endParaRPr lang="hr-HR" cap="none" spc="0" dirty="0">
              <a:ln/>
              <a:solidFill>
                <a:schemeClr val="tx2">
                  <a:lumMod val="75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54F3A16C-2637-4945-98F9-022CD540CFFB}"/>
              </a:ext>
            </a:extLst>
          </p:cNvPr>
          <p:cNvSpPr/>
          <p:nvPr/>
        </p:nvSpPr>
        <p:spPr>
          <a:xfrm>
            <a:off x="5789947" y="5185934"/>
            <a:ext cx="31101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htjed</a:t>
            </a:r>
            <a:r>
              <a:rPr lang="hr-HR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oh</a:t>
            </a:r>
            <a:r>
              <a:rPr lang="hr-HR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, 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htjed</a:t>
            </a:r>
            <a:r>
              <a:rPr lang="hr-HR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e</a:t>
            </a:r>
            <a:r>
              <a:rPr lang="hr-HR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, 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htjed</a:t>
            </a:r>
            <a:r>
              <a:rPr lang="hr-HR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e</a:t>
            </a:r>
          </a:p>
          <a:p>
            <a:pPr algn="ctr"/>
            <a:r>
              <a:rPr lang="hr-HR" dirty="0">
                <a:ln/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htjed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osmo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, </a:t>
            </a:r>
            <a:r>
              <a:rPr lang="hr-HR" dirty="0">
                <a:ln/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htjed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oste</a:t>
            </a:r>
            <a:r>
              <a:rPr lang="hr-HR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, </a:t>
            </a:r>
            <a:r>
              <a:rPr lang="hr-HR" dirty="0">
                <a:ln/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htjed</a:t>
            </a:r>
            <a:r>
              <a:rPr lang="hr-HR" dirty="0">
                <a:ln/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oše</a:t>
            </a:r>
            <a:endParaRPr lang="hr-HR" cap="none" spc="0" dirty="0">
              <a:ln/>
              <a:solidFill>
                <a:schemeClr val="tx2">
                  <a:lumMod val="75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E64A4A41-9594-4695-9016-2E265AD77B25}"/>
              </a:ext>
            </a:extLst>
          </p:cNvPr>
          <p:cNvSpPr/>
          <p:nvPr/>
        </p:nvSpPr>
        <p:spPr>
          <a:xfrm>
            <a:off x="4459930" y="4477538"/>
            <a:ext cx="17283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/>
                <a:latin typeface="Impact" panose="020B0806030902050204" pitchFamily="34" charset="0"/>
              </a:rPr>
              <a:t>primjeri</a:t>
            </a:r>
          </a:p>
        </p:txBody>
      </p:sp>
      <p:pic>
        <p:nvPicPr>
          <p:cNvPr id="2052" name="Picture 4" descr="That's How It Is | ID#: 442 | Funny Emoticons">
            <a:extLst>
              <a:ext uri="{FF2B5EF4-FFF2-40B4-BE49-F238E27FC236}">
                <a16:creationId xmlns:a16="http://schemas.microsoft.com/office/drawing/2014/main" id="{0AA28F6A-68F0-4F71-84AC-4E1476E65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50" y="-168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DB89D962-2BEE-48F0-BA83-79172398DA9F}"/>
              </a:ext>
            </a:extLst>
          </p:cNvPr>
          <p:cNvSpPr txBox="1"/>
          <p:nvPr/>
        </p:nvSpPr>
        <p:spPr>
          <a:xfrm>
            <a:off x="7911328" y="794332"/>
            <a:ext cx="3011022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hr-HR" sz="18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  <a:ea typeface="+mn-ea"/>
                <a:cs typeface="Times New Roman" pitchFamily="18" charset="0"/>
              </a:rPr>
              <a:t>Zapamti:</a:t>
            </a:r>
            <a:br>
              <a:rPr lang="hr-HR" sz="18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  <a:ea typeface="+mn-ea"/>
                <a:cs typeface="Times New Roman" pitchFamily="18" charset="0"/>
              </a:rPr>
            </a:br>
            <a:r>
              <a:rPr lang="hr-HR" sz="1800" dirty="0">
                <a:solidFill>
                  <a:schemeClr val="accent4">
                    <a:lumMod val="50000"/>
                  </a:schemeClr>
                </a:solidFill>
                <a:ea typeface="+mn-ea"/>
                <a:cs typeface="Times New Roman" pitchFamily="18" charset="0"/>
              </a:rPr>
              <a:t>-</a:t>
            </a:r>
            <a:r>
              <a:rPr lang="hr-HR" sz="1800" dirty="0">
                <a:solidFill>
                  <a:schemeClr val="accent4">
                    <a:lumMod val="50000"/>
                  </a:schemeClr>
                </a:solidFill>
                <a:ea typeface="+mn-ea"/>
                <a:cs typeface="Times New Roman"/>
              </a:rPr>
              <a:t>ø označava </a:t>
            </a:r>
            <a:r>
              <a:rPr lang="hr-HR" sz="18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Times New Roman"/>
              </a:rPr>
              <a:t>ništični</a:t>
            </a:r>
            <a:r>
              <a:rPr lang="hr-HR" sz="1800" dirty="0">
                <a:solidFill>
                  <a:schemeClr val="accent4">
                    <a:lumMod val="50000"/>
                  </a:schemeClr>
                </a:solidFill>
                <a:cs typeface="Times New Roman"/>
              </a:rPr>
              <a:t> nastavak!</a:t>
            </a:r>
            <a:endParaRPr lang="hr-HR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735AD8-1E91-4D47-A0C0-73669FCD8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CC735AD8-1E91-4D47-A0C0-73669FCD8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CC735AD8-1E91-4D47-A0C0-73669FCD8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C96E60-5B6E-48BE-AD95-BECC1E18E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49C96E60-5B6E-48BE-AD95-BECC1E18E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49C96E60-5B6E-48BE-AD95-BECC1E18E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48649D-B97E-4F2A-8D7E-1FDEC2EE8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0448649D-B97E-4F2A-8D7E-1FDEC2EE8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0448649D-B97E-4F2A-8D7E-1FDEC2EE8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F0BDD7-9231-49A6-B7F8-62FB5186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3AF0BDD7-9231-49A6-B7F8-62FB5186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3AF0BDD7-9231-49A6-B7F8-62FB5186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1D3DAB-22C0-4AF4-996A-E62F4C43C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561D3DAB-22C0-4AF4-996A-E62F4C43C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561D3DAB-22C0-4AF4-996A-E62F4C43C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1F5D54-5C24-475B-BCC3-821F6315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001F5D54-5C24-475B-BCC3-821F6315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001F5D54-5C24-475B-BCC3-821F6315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D3A2A4-2AF7-4748-9AFC-818B47FC5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A2D3A2A4-2AF7-4748-9AFC-818B47FC5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A2D3A2A4-2AF7-4748-9AFC-818B47FC5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C0EF41-B432-448E-B6BE-C86713F51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01C0EF41-B432-448E-B6BE-C86713F51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01C0EF41-B432-448E-B6BE-C86713F51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1F16F5-54F5-40C4-B4E8-E65EACE6E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AA1F16F5-54F5-40C4-B4E8-E65EACE6E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AA1F16F5-54F5-40C4-B4E8-E65EACE6E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7CBE48-A474-4609-91C9-F973BF717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507CBE48-A474-4609-91C9-F973BF717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507CBE48-A474-4609-91C9-F973BF717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348388-FE80-42DC-A702-A835B74C9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2B348388-FE80-42DC-A702-A835B74C9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2B348388-FE80-42DC-A702-A835B74C9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A7264E-3A5C-4431-BBA9-1FFB20587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graphicEl>
                                              <a:dgm id="{FBA7264E-3A5C-4431-BBA9-1FFB20587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FBA7264E-3A5C-4431-BBA9-1FFB20587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33DA76-4078-45A0-A4D4-AA6514CD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2D33DA76-4078-45A0-A4D4-AA6514CD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2D33DA76-4078-45A0-A4D4-AA6514CD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F9D0657-94A0-448B-8B60-B6E5CA150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8F9D0657-94A0-448B-8B60-B6E5CA150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graphicEl>
                                              <a:dgm id="{8F9D0657-94A0-448B-8B60-B6E5CA150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  <p:bldP spid="9" grpId="0"/>
      <p:bldP spid="2" grpId="0"/>
      <p:bldP spid="11" grpId="0"/>
      <p:bldP spid="16" grpId="0"/>
      <p:bldP spid="12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3" y="140719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1003890E-D908-419D-8B9C-CB863A92A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054125"/>
              </p:ext>
            </p:extLst>
          </p:nvPr>
        </p:nvGraphicFramePr>
        <p:xfrm>
          <a:off x="864768" y="543419"/>
          <a:ext cx="10057582" cy="319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5104595" y="763740"/>
            <a:ext cx="208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Imperfekt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E26B6FC-89E9-4AF1-8C26-D7C648C7EDA1}"/>
              </a:ext>
            </a:extLst>
          </p:cNvPr>
          <p:cNvSpPr txBox="1"/>
          <p:nvPr/>
        </p:nvSpPr>
        <p:spPr>
          <a:xfrm>
            <a:off x="6189458" y="4874714"/>
            <a:ext cx="369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glagolska osnova + nastavak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C9128C4-E999-49BC-B9CD-F2B2932837F0}"/>
              </a:ext>
            </a:extLst>
          </p:cNvPr>
          <p:cNvSpPr txBox="1"/>
          <p:nvPr/>
        </p:nvSpPr>
        <p:spPr>
          <a:xfrm>
            <a:off x="6870260" y="5345413"/>
            <a:ext cx="242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spav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ah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   ču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jah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   tres</a:t>
            </a:r>
            <a:r>
              <a:rPr lang="hr-HR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ijah</a:t>
            </a:r>
          </a:p>
        </p:txBody>
      </p:sp>
      <p:pic>
        <p:nvPicPr>
          <p:cNvPr id="17" name="Slika 16" descr="Slika na kojoj se prikazuje košulja, kišobran&#10;&#10;Opis je automatski generiran">
            <a:extLst>
              <a:ext uri="{FF2B5EF4-FFF2-40B4-BE49-F238E27FC236}">
                <a16:creationId xmlns:a16="http://schemas.microsoft.com/office/drawing/2014/main" id="{B198CD1F-594A-4BD7-9541-1F43A45E77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5400000">
            <a:off x="7381995" y="3951321"/>
            <a:ext cx="917166" cy="726886"/>
          </a:xfrm>
          <a:prstGeom prst="rect">
            <a:avLst/>
          </a:prstGeom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C497D31F-5982-4858-9AA8-42A51E24CC66}"/>
              </a:ext>
            </a:extLst>
          </p:cNvPr>
          <p:cNvSpPr/>
          <p:nvPr/>
        </p:nvSpPr>
        <p:spPr>
          <a:xfrm>
            <a:off x="4823848" y="1642389"/>
            <a:ext cx="99578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Impact" panose="020B0806030902050204" pitchFamily="34" charset="0"/>
              </a:rPr>
              <a:t>nastavci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2A23B85C-5E05-4666-9526-FA5060703976}"/>
              </a:ext>
            </a:extLst>
          </p:cNvPr>
          <p:cNvSpPr/>
          <p:nvPr/>
        </p:nvSpPr>
        <p:spPr>
          <a:xfrm>
            <a:off x="9280820" y="1642389"/>
            <a:ext cx="99578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Impact" panose="020B0806030902050204" pitchFamily="34" charset="0"/>
              </a:rPr>
              <a:t>nastavci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CE529F95-6CB0-46A3-BA00-53B0CADA6E50}"/>
              </a:ext>
            </a:extLst>
          </p:cNvPr>
          <p:cNvSpPr/>
          <p:nvPr/>
        </p:nvSpPr>
        <p:spPr>
          <a:xfrm>
            <a:off x="6870260" y="1642389"/>
            <a:ext cx="99578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Impact" panose="020B0806030902050204" pitchFamily="34" charset="0"/>
              </a:rPr>
              <a:t>nastavci</a:t>
            </a:r>
          </a:p>
        </p:txBody>
      </p:sp>
      <p:pic>
        <p:nvPicPr>
          <p:cNvPr id="3076" name="Picture 4" descr="Cartoon Emoji Emoticon Smiley Face Wearing A Sunglasses Royalty ...">
            <a:extLst>
              <a:ext uri="{FF2B5EF4-FFF2-40B4-BE49-F238E27FC236}">
                <a16:creationId xmlns:a16="http://schemas.microsoft.com/office/drawing/2014/main" id="{045D70A4-AA14-4082-8185-B63BE4FE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07" y="4237080"/>
            <a:ext cx="2455321" cy="15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F5F552A-779D-4654-9BFA-0DAF5755DE3F}"/>
              </a:ext>
            </a:extLst>
          </p:cNvPr>
          <p:cNvSpPr txBox="1"/>
          <p:nvPr/>
        </p:nvSpPr>
        <p:spPr>
          <a:xfrm>
            <a:off x="316522" y="3952793"/>
            <a:ext cx="3794185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Pri tvorbi imperfekta suglasnici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t, d, n, l </a:t>
            </a:r>
            <a:br>
              <a:rPr lang="hr-H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stapaju se sa </a:t>
            </a:r>
            <a:r>
              <a:rPr lang="hr-HR" b="1" dirty="0">
                <a:solidFill>
                  <a:schemeClr val="accent4">
                    <a:lumMod val="50000"/>
                  </a:schemeClr>
                </a:solidFill>
              </a:rPr>
              <a:t>suglasnikom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j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hr-H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u nove glasove: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ć, đ, nj, </a:t>
            </a:r>
            <a:r>
              <a:rPr lang="hr-HR" dirty="0" err="1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lj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5F0684F-AE3A-4579-B942-2F907E7FD4AD}"/>
              </a:ext>
            </a:extLst>
          </p:cNvPr>
          <p:cNvSpPr/>
          <p:nvPr/>
        </p:nvSpPr>
        <p:spPr>
          <a:xfrm>
            <a:off x="1066702" y="4874714"/>
            <a:ext cx="22366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b="1" cap="none" spc="0" dirty="0">
                <a:ln w="0"/>
                <a:solidFill>
                  <a:schemeClr val="tx1"/>
                </a:solidFill>
              </a:rPr>
              <a:t>pla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t + </a:t>
            </a:r>
            <a:r>
              <a:rPr lang="hr-HR" b="1" cap="none" spc="0" dirty="0" err="1">
                <a:ln w="0"/>
                <a:solidFill>
                  <a:srgbClr val="FF0000"/>
                </a:solidFill>
              </a:rPr>
              <a:t>j</a:t>
            </a:r>
            <a:r>
              <a:rPr lang="hr-HR" b="1" cap="none" spc="0" dirty="0" err="1">
                <a:ln w="0"/>
                <a:solidFill>
                  <a:schemeClr val="tx1"/>
                </a:solidFill>
              </a:rPr>
              <a:t>ah</a:t>
            </a:r>
            <a:r>
              <a:rPr lang="hr-HR" b="1" dirty="0">
                <a:ln w="0"/>
              </a:rPr>
              <a:t>= 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pla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ć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ah</a:t>
            </a:r>
          </a:p>
          <a:p>
            <a:pPr algn="ctr"/>
            <a:r>
              <a:rPr lang="hr-HR" b="1" dirty="0">
                <a:ln w="0"/>
              </a:rPr>
              <a:t>vo</a:t>
            </a:r>
            <a:r>
              <a:rPr lang="hr-HR" b="1" dirty="0">
                <a:ln w="0"/>
                <a:solidFill>
                  <a:srgbClr val="FF0000"/>
                </a:solidFill>
              </a:rPr>
              <a:t>d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 + </a:t>
            </a:r>
            <a:r>
              <a:rPr lang="hr-HR" b="1" cap="none" spc="0" dirty="0" err="1">
                <a:ln w="0"/>
                <a:solidFill>
                  <a:srgbClr val="FF0000"/>
                </a:solidFill>
              </a:rPr>
              <a:t>j</a:t>
            </a:r>
            <a:r>
              <a:rPr lang="hr-HR" b="1" cap="none" spc="0" dirty="0" err="1">
                <a:ln w="0"/>
                <a:solidFill>
                  <a:schemeClr val="tx1"/>
                </a:solidFill>
              </a:rPr>
              <a:t>ah</a:t>
            </a:r>
            <a:r>
              <a:rPr lang="hr-HR" b="1" dirty="0">
                <a:ln w="0"/>
              </a:rPr>
              <a:t>= 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vo</a:t>
            </a:r>
            <a:r>
              <a:rPr lang="hr-HR" b="1" dirty="0">
                <a:ln w="0"/>
                <a:solidFill>
                  <a:srgbClr val="FF0000"/>
                </a:solidFill>
              </a:rPr>
              <a:t>đ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ah</a:t>
            </a:r>
          </a:p>
          <a:p>
            <a:pPr algn="ctr"/>
            <a:r>
              <a:rPr lang="hr-HR" b="1" dirty="0">
                <a:ln w="0"/>
              </a:rPr>
              <a:t>go</a:t>
            </a:r>
            <a:r>
              <a:rPr lang="hr-HR" b="1" dirty="0">
                <a:ln w="0"/>
                <a:solidFill>
                  <a:srgbClr val="FF0000"/>
                </a:solidFill>
              </a:rPr>
              <a:t>n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 + </a:t>
            </a:r>
            <a:r>
              <a:rPr lang="hr-HR" b="1" cap="none" spc="0" dirty="0" err="1">
                <a:ln w="0"/>
                <a:solidFill>
                  <a:srgbClr val="FF0000"/>
                </a:solidFill>
              </a:rPr>
              <a:t>j</a:t>
            </a:r>
            <a:r>
              <a:rPr lang="hr-HR" b="1" cap="none" spc="0" dirty="0" err="1">
                <a:ln w="0"/>
                <a:solidFill>
                  <a:schemeClr val="tx1"/>
                </a:solidFill>
              </a:rPr>
              <a:t>ah</a:t>
            </a:r>
            <a:r>
              <a:rPr lang="hr-HR" b="1" dirty="0">
                <a:ln w="0"/>
              </a:rPr>
              <a:t>= g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o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nj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ah</a:t>
            </a:r>
          </a:p>
          <a:p>
            <a:pPr algn="ctr"/>
            <a:r>
              <a:rPr lang="hr-HR" b="1" dirty="0">
                <a:ln w="0"/>
              </a:rPr>
              <a:t>mo</a:t>
            </a:r>
            <a:r>
              <a:rPr lang="hr-HR" b="1" dirty="0">
                <a:ln w="0"/>
                <a:solidFill>
                  <a:srgbClr val="FF0000"/>
                </a:solidFill>
              </a:rPr>
              <a:t>l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 + </a:t>
            </a:r>
            <a:r>
              <a:rPr lang="hr-HR" b="1" cap="none" spc="0" dirty="0" err="1">
                <a:ln w="0"/>
                <a:solidFill>
                  <a:srgbClr val="FF0000"/>
                </a:solidFill>
              </a:rPr>
              <a:t>j</a:t>
            </a:r>
            <a:r>
              <a:rPr lang="hr-HR" b="1" cap="none" spc="0" dirty="0" err="1">
                <a:ln w="0"/>
                <a:solidFill>
                  <a:schemeClr val="tx1"/>
                </a:solidFill>
              </a:rPr>
              <a:t>ah</a:t>
            </a:r>
            <a:r>
              <a:rPr lang="hr-HR" b="1" dirty="0">
                <a:ln w="0"/>
              </a:rPr>
              <a:t>= m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o</a:t>
            </a:r>
            <a:r>
              <a:rPr lang="hr-HR" b="1" cap="none" spc="0" dirty="0">
                <a:ln w="0"/>
                <a:solidFill>
                  <a:srgbClr val="FF0000"/>
                </a:solidFill>
              </a:rPr>
              <a:t>lj</a:t>
            </a:r>
            <a:r>
              <a:rPr lang="hr-HR" b="1" cap="none" spc="0" dirty="0">
                <a:ln w="0"/>
                <a:solidFill>
                  <a:schemeClr val="tx1"/>
                </a:solidFill>
              </a:rPr>
              <a:t>ah</a:t>
            </a:r>
          </a:p>
        </p:txBody>
      </p:sp>
    </p:spTree>
    <p:extLst>
      <p:ext uri="{BB962C8B-B14F-4D97-AF65-F5344CB8AC3E}">
        <p14:creationId xmlns:p14="http://schemas.microsoft.com/office/powerpoint/2010/main" val="14530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E8004A-72EA-43D2-81EA-74ED39014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B6E8004A-72EA-43D2-81EA-74ED39014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B6E8004A-72EA-43D2-81EA-74ED39014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850D79-E32F-4BC3-9A41-6BF67F155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ED850D79-E32F-4BC3-9A41-6BF67F155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ED850D79-E32F-4BC3-9A41-6BF67F155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08BD25-B543-47A1-9CCF-9F5F43D88A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FA08BD25-B543-47A1-9CCF-9F5F43D88A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FA08BD25-B543-47A1-9CCF-9F5F43D88A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FB53E4-8471-45BB-8B8D-F98E1E49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F5FB53E4-8471-45BB-8B8D-F98E1E49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F5FB53E4-8471-45BB-8B8D-F98E1E49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4A8F7A-275C-4179-927B-2EBB4B57E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0E4A8F7A-275C-4179-927B-2EBB4B57E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0E4A8F7A-275C-4179-927B-2EBB4B57E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47BD58-800C-4F60-A7BD-6AC968451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FD47BD58-800C-4F60-A7BD-6AC968451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FD47BD58-800C-4F60-A7BD-6AC968451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  <p:bldP spid="7" grpId="0"/>
      <p:bldP spid="2" grpId="0"/>
      <p:bldP spid="4" grpId="0"/>
      <p:bldP spid="18" grpId="0" animBg="1"/>
      <p:bldP spid="19" grpId="0" animBg="1"/>
      <p:bldP spid="20" grpId="0" animBg="1"/>
      <p:bldP spid="5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347411" y="164941"/>
            <a:ext cx="349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Pluskvamperfekt</a:t>
            </a: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996E1998-8E6D-4CA9-99F2-300B90961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564502"/>
              </p:ext>
            </p:extLst>
          </p:nvPr>
        </p:nvGraphicFramePr>
        <p:xfrm>
          <a:off x="316522" y="614651"/>
          <a:ext cx="6379513" cy="460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01A36697-FAE0-4059-A1D6-68541B523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10426"/>
              </p:ext>
            </p:extLst>
          </p:nvPr>
        </p:nvGraphicFramePr>
        <p:xfrm>
          <a:off x="7011779" y="960622"/>
          <a:ext cx="3996483" cy="298780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09969">
                  <a:extLst>
                    <a:ext uri="{9D8B030D-6E8A-4147-A177-3AD203B41FA5}">
                      <a16:colId xmlns:a16="http://schemas.microsoft.com/office/drawing/2014/main" val="2998519902"/>
                    </a:ext>
                  </a:extLst>
                </a:gridCol>
                <a:gridCol w="1567225">
                  <a:extLst>
                    <a:ext uri="{9D8B030D-6E8A-4147-A177-3AD203B41FA5}">
                      <a16:colId xmlns:a16="http://schemas.microsoft.com/office/drawing/2014/main" val="2355924178"/>
                    </a:ext>
                  </a:extLst>
                </a:gridCol>
                <a:gridCol w="1919289">
                  <a:extLst>
                    <a:ext uri="{9D8B030D-6E8A-4147-A177-3AD203B41FA5}">
                      <a16:colId xmlns:a16="http://schemas.microsoft.com/office/drawing/2014/main" val="1252105741"/>
                    </a:ext>
                  </a:extLst>
                </a:gridCol>
              </a:tblGrid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effectLst/>
                          <a:latin typeface="Impact" panose="020B0806030902050204" pitchFamily="34" charset="0"/>
                        </a:rPr>
                        <a:t>glagol znati</a:t>
                      </a:r>
                      <a:endParaRPr lang="hr-HR" sz="1800" b="0" dirty="0">
                        <a:effectLst/>
                        <a:latin typeface="Impact" panose="020B080603090205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effectLst/>
                          <a:latin typeface="Impact" panose="020B0806030902050204" pitchFamily="34" charset="0"/>
                        </a:rPr>
                        <a:t>glagol znati</a:t>
                      </a:r>
                      <a:endParaRPr lang="hr-HR" sz="1800" b="0" dirty="0">
                        <a:effectLst/>
                        <a:latin typeface="Impact" panose="020B080603090205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593014"/>
                  </a:ext>
                </a:extLst>
              </a:tr>
              <a:tr h="568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>
                          <a:effectLst/>
                        </a:rPr>
                        <a:t> </a:t>
                      </a: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jednina</a:t>
                      </a:r>
                      <a:endParaRPr lang="hr-HR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>
                          <a:effectLst/>
                        </a:rPr>
                        <a:t> </a:t>
                      </a: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množina</a:t>
                      </a:r>
                      <a:endParaRPr lang="hr-HR" sz="18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280030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effectLst/>
                        </a:rPr>
                        <a:t>1.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bio sam </a:t>
                      </a:r>
                      <a:r>
                        <a:rPr lang="hr-HR" sz="1800" b="0" dirty="0">
                          <a:effectLst/>
                        </a:rPr>
                        <a:t>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effectLst/>
                        </a:rPr>
                        <a:t>       </a:t>
                      </a: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bijah</a:t>
                      </a:r>
                      <a:r>
                        <a:rPr lang="hr-HR" sz="1800" b="0" dirty="0">
                          <a:effectLst/>
                        </a:rPr>
                        <a:t> 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9727252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bio si </a:t>
                      </a:r>
                      <a:r>
                        <a:rPr lang="hr-HR" sz="1800" b="0" dirty="0">
                          <a:solidFill>
                            <a:srgbClr val="000000"/>
                          </a:solidFill>
                          <a:effectLst/>
                        </a:rPr>
                        <a:t>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bijaše</a:t>
                      </a:r>
                      <a:r>
                        <a:rPr lang="hr-HR" sz="1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r-HR" sz="1800" b="0" dirty="0">
                          <a:effectLst/>
                        </a:rPr>
                        <a:t>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9250700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effectLst/>
                        </a:rPr>
                        <a:t>3.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bio je </a:t>
                      </a:r>
                      <a:r>
                        <a:rPr lang="hr-HR" sz="1800" b="0" dirty="0">
                          <a:effectLst/>
                        </a:rPr>
                        <a:t>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bijaše</a:t>
                      </a:r>
                      <a:r>
                        <a:rPr lang="hr-HR" sz="1800" b="0" dirty="0">
                          <a:effectLst/>
                        </a:rPr>
                        <a:t> znao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541359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effectLst/>
                        </a:rPr>
                        <a:t> 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effectLst/>
                        </a:rPr>
                        <a:t> 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821866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effectLst/>
                        </a:rPr>
                        <a:t>1.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bili smo </a:t>
                      </a:r>
                      <a:r>
                        <a:rPr lang="hr-HR" sz="1800" b="0" dirty="0">
                          <a:effectLst/>
                        </a:rPr>
                        <a:t>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effectLst/>
                        </a:rPr>
                        <a:t>   </a:t>
                      </a: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bijasmo</a:t>
                      </a:r>
                      <a:r>
                        <a:rPr lang="hr-HR" sz="1800" b="0" dirty="0">
                          <a:effectLst/>
                        </a:rPr>
                        <a:t> 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037395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bili ste </a:t>
                      </a:r>
                      <a:r>
                        <a:rPr lang="hr-HR" sz="1800" b="0" dirty="0">
                          <a:effectLst/>
                        </a:rPr>
                        <a:t>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bijaste</a:t>
                      </a:r>
                      <a:r>
                        <a:rPr lang="hr-HR" sz="1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r-HR" sz="1800" b="0" dirty="0">
                          <a:effectLst/>
                        </a:rPr>
                        <a:t>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761249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>
                          <a:effectLst/>
                        </a:rPr>
                        <a:t>3.</a:t>
                      </a:r>
                      <a:endParaRPr lang="hr-HR" sz="1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bili su </a:t>
                      </a:r>
                      <a:r>
                        <a:rPr lang="hr-HR" sz="1800" b="0" dirty="0">
                          <a:effectLst/>
                        </a:rPr>
                        <a:t>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bijahu</a:t>
                      </a:r>
                      <a:r>
                        <a:rPr lang="hr-HR" sz="1800" b="0" dirty="0">
                          <a:effectLst/>
                        </a:rPr>
                        <a:t> znali</a:t>
                      </a:r>
                      <a:endParaRPr lang="hr-HR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9815105"/>
                  </a:ext>
                </a:extLst>
              </a:tr>
            </a:tbl>
          </a:graphicData>
        </a:graphic>
      </p:graphicFrame>
      <p:sp>
        <p:nvSpPr>
          <p:cNvPr id="17" name="Pravokutnik 16">
            <a:extLst>
              <a:ext uri="{FF2B5EF4-FFF2-40B4-BE49-F238E27FC236}">
                <a16:creationId xmlns:a16="http://schemas.microsoft.com/office/drawing/2014/main" id="{BD98973F-8A21-4494-B053-AF18F4A653D6}"/>
              </a:ext>
            </a:extLst>
          </p:cNvPr>
          <p:cNvSpPr/>
          <p:nvPr/>
        </p:nvSpPr>
        <p:spPr>
          <a:xfrm>
            <a:off x="6766825" y="3948424"/>
            <a:ext cx="23823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i="1" dirty="0" err="1">
                <a:ln w="0"/>
                <a:solidFill>
                  <a:schemeClr val="accent4">
                    <a:lumMod val="75000"/>
                  </a:schemeClr>
                </a:solidFill>
              </a:rPr>
              <a:t>perfekt</a:t>
            </a:r>
            <a:r>
              <a:rPr lang="hr-HR" i="1" dirty="0" err="1">
                <a:ln w="0"/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hr-HR" i="1" dirty="0" err="1">
                <a:ln w="0"/>
                <a:solidFill>
                  <a:schemeClr val="tx2">
                    <a:lumMod val="75000"/>
                  </a:schemeClr>
                </a:solidFill>
              </a:rPr>
              <a:t>gl.pridjev</a:t>
            </a:r>
            <a:r>
              <a:rPr lang="hr-HR" i="1" dirty="0">
                <a:ln w="0"/>
                <a:solidFill>
                  <a:schemeClr val="tx2">
                    <a:lumMod val="75000"/>
                  </a:schemeClr>
                </a:solidFill>
              </a:rPr>
              <a:t> radni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108E0E0D-6829-48CA-8985-77F27512802B}"/>
              </a:ext>
            </a:extLst>
          </p:cNvPr>
          <p:cNvSpPr/>
          <p:nvPr/>
        </p:nvSpPr>
        <p:spPr>
          <a:xfrm>
            <a:off x="9127950" y="3948424"/>
            <a:ext cx="26196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i="1" dirty="0" err="1">
                <a:ln w="0"/>
                <a:solidFill>
                  <a:schemeClr val="accent4">
                    <a:lumMod val="75000"/>
                  </a:schemeClr>
                </a:solidFill>
              </a:rPr>
              <a:t>imperfekt</a:t>
            </a:r>
            <a:r>
              <a:rPr lang="hr-HR" i="1" dirty="0" err="1">
                <a:ln w="0"/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hr-HR" i="1" dirty="0" err="1">
                <a:ln w="0"/>
                <a:solidFill>
                  <a:schemeClr val="tx2">
                    <a:lumMod val="75000"/>
                  </a:schemeClr>
                </a:solidFill>
              </a:rPr>
              <a:t>gl.pridjev</a:t>
            </a:r>
            <a:r>
              <a:rPr lang="hr-HR" i="1" dirty="0">
                <a:ln w="0"/>
                <a:solidFill>
                  <a:schemeClr val="tx2">
                    <a:lumMod val="75000"/>
                  </a:schemeClr>
                </a:solidFill>
              </a:rPr>
              <a:t> radni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3D24A450-0555-4835-A796-68DB4C117C69}"/>
              </a:ext>
            </a:extLst>
          </p:cNvPr>
          <p:cNvSpPr txBox="1"/>
          <p:nvPr/>
        </p:nvSpPr>
        <p:spPr>
          <a:xfrm>
            <a:off x="3665621" y="5169441"/>
            <a:ext cx="4060032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Pretprošla radnja je radnja </a:t>
            </a:r>
            <a:br>
              <a:rPr lang="hr-H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koja se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u prošlosti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dogodila </a:t>
            </a:r>
            <a:br>
              <a:rPr lang="hr-H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prije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neke druge radnje.</a:t>
            </a:r>
          </a:p>
        </p:txBody>
      </p:sp>
      <p:pic>
        <p:nvPicPr>
          <p:cNvPr id="21" name="Slika 20" descr="Slika na kojoj se prikazuje sat, objekt, velik, montirano&#10;&#10;Opis je automatski generiran">
            <a:extLst>
              <a:ext uri="{FF2B5EF4-FFF2-40B4-BE49-F238E27FC236}">
                <a16:creationId xmlns:a16="http://schemas.microsoft.com/office/drawing/2014/main" id="{935EDD6C-40F1-4A30-B866-D93C8E818D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175454" y="4932594"/>
            <a:ext cx="2347286" cy="1760465"/>
          </a:xfrm>
          <a:prstGeom prst="rect">
            <a:avLst/>
          </a:prstGeom>
        </p:spPr>
      </p:pic>
      <p:pic>
        <p:nvPicPr>
          <p:cNvPr id="23" name="Slika 22" descr="Slika na kojoj se prikazuje sjedenje, prijenosnik, bijelo&#10;&#10;Opis je automatski generiran">
            <a:extLst>
              <a:ext uri="{FF2B5EF4-FFF2-40B4-BE49-F238E27FC236}">
                <a16:creationId xmlns:a16="http://schemas.microsoft.com/office/drawing/2014/main" id="{D0910694-76CF-498E-9F49-95F0AA4038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1890014" flipV="1">
            <a:off x="5287636" y="2358489"/>
            <a:ext cx="1554639" cy="5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56CE75-608A-490D-BFFA-A398A94A1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C256CE75-608A-490D-BFFA-A398A94A1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C256CE75-608A-490D-BFFA-A398A94A1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D7EB14-2116-416F-8B1D-F40A2E47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E1D7EB14-2116-416F-8B1D-F40A2E47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E1D7EB14-2116-416F-8B1D-F40A2E47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E7F9A9-0E33-41CB-B501-162F4C31C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99E7F9A9-0E33-41CB-B501-162F4C31C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99E7F9A9-0E33-41CB-B501-162F4C31C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267D06-2BBD-4896-A5BF-63BD0406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4B267D06-2BBD-4896-A5BF-63BD0406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4B267D06-2BBD-4896-A5BF-63BD0406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BF320B-311D-4702-9BED-F9D69CD6B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B6BF320B-311D-4702-9BED-F9D69CD6B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B6BF320B-311D-4702-9BED-F9D69CD6B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3BA043-C8CB-44C2-BED1-79221491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CD3BA043-C8CB-44C2-BED1-79221491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CD3BA043-C8CB-44C2-BED1-79221491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A77D51-C830-4A82-B2AB-D15FF27D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1AA77D51-C830-4A82-B2AB-D15FF27D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1AA77D51-C830-4A82-B2AB-D15FF27D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AD8100-152D-406B-BD30-A519883F1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58AD8100-152D-406B-BD30-A519883F1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58AD8100-152D-406B-BD30-A519883F1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F87AE4-4D85-41F2-8B84-6FF6DF298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F6F87AE4-4D85-41F2-8B84-6FF6DF298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F6F87AE4-4D85-41F2-8B84-6FF6DF298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8F60B1-2C85-419F-9BEE-7E1DFAE97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728F60B1-2C85-419F-9BEE-7E1DFAE97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728F60B1-2C85-419F-9BEE-7E1DFAE97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6A57E7-D137-4181-8104-45EEADDE3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F36A57E7-D137-4181-8104-45EEADDE3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F36A57E7-D137-4181-8104-45EEADDE3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9841F5-E3BC-4590-AD3A-0AE6D1A6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graphicEl>
                                              <a:dgm id="{C29841F5-E3BC-4590-AD3A-0AE6D1A6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C29841F5-E3BC-4590-AD3A-0AE6D1A6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F8666F-8D6B-4DB7-B0EB-5253A5B01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3AF8666F-8D6B-4DB7-B0EB-5253A5B01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3AF8666F-8D6B-4DB7-B0EB-5253A5B01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B6CCEE-D362-4701-BB44-82374E7F5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01B6CCEE-D362-4701-BB44-82374E7F5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graphicEl>
                                              <a:dgm id="{01B6CCEE-D362-4701-BB44-82374E7F5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80DF45-928F-48A9-9BDE-800AD6ABCB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FC80DF45-928F-48A9-9BDE-800AD6ABCB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FC80DF45-928F-48A9-9BDE-800AD6ABCB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4546BC9-8F5A-499E-AD6B-1868706DF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54546BC9-8F5A-499E-AD6B-1868706DF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54546BC9-8F5A-499E-AD6B-1868706DF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EA6D9C-9398-411F-858C-44ACE9630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graphicEl>
                                              <a:dgm id="{A9EA6D9C-9398-411F-858C-44ACE9630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A9EA6D9C-9398-411F-858C-44ACE9630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Sub>
          <a:bldDgm bld="lvlOne"/>
        </p:bldSub>
      </p:bldGraphic>
      <p:bldP spid="17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5172743" y="194683"/>
            <a:ext cx="250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Futur drugi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CAC5F63-CD5F-4DB6-B01D-125511A515C1}"/>
              </a:ext>
            </a:extLst>
          </p:cNvPr>
          <p:cNvSpPr txBox="1"/>
          <p:nvPr/>
        </p:nvSpPr>
        <p:spPr>
          <a:xfrm>
            <a:off x="3144807" y="795569"/>
            <a:ext cx="629251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Primjer buduće radnje:</a:t>
            </a:r>
            <a:r>
              <a:rPr lang="hr-HR" sz="1800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B41C825D-0262-4CE8-AAA6-AD501F7FD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670867"/>
              </p:ext>
            </p:extLst>
          </p:nvPr>
        </p:nvGraphicFramePr>
        <p:xfrm>
          <a:off x="3288974" y="702270"/>
          <a:ext cx="6646779" cy="2328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Slika 7" descr="Slika na kojoj se prikazuje crtež&#10;&#10;Opis je automatski generiran">
            <a:extLst>
              <a:ext uri="{FF2B5EF4-FFF2-40B4-BE49-F238E27FC236}">
                <a16:creationId xmlns:a16="http://schemas.microsoft.com/office/drawing/2014/main" id="{E65E3C19-E22D-4255-AFB7-660B995A2F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450802" y="841014"/>
            <a:ext cx="2384870" cy="1319131"/>
          </a:xfrm>
          <a:prstGeom prst="rect">
            <a:avLst/>
          </a:prstGeom>
        </p:spPr>
      </p:pic>
      <p:pic>
        <p:nvPicPr>
          <p:cNvPr id="2050" name="Picture 2" descr="Testing Clipart Transparent, Download Free Images, Free Clip Art ...">
            <a:extLst>
              <a:ext uri="{FF2B5EF4-FFF2-40B4-BE49-F238E27FC236}">
                <a16:creationId xmlns:a16="http://schemas.microsoft.com/office/drawing/2014/main" id="{ACE9C9C8-4B0D-4818-B975-1BD73260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23" y="1014681"/>
            <a:ext cx="1805998" cy="14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056332BB-7392-4B91-827B-7E3DF17ACA2B}"/>
              </a:ext>
            </a:extLst>
          </p:cNvPr>
          <p:cNvSpPr txBox="1"/>
          <p:nvPr/>
        </p:nvSpPr>
        <p:spPr>
          <a:xfrm>
            <a:off x="4565506" y="4737632"/>
            <a:ext cx="34466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futur drugi</a:t>
            </a:r>
            <a:r>
              <a:rPr lang="hr-HR" dirty="0"/>
              <a:t>: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glagol doći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budem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došao</a:t>
            </a:r>
            <a:r>
              <a:rPr lang="hr-HR" dirty="0"/>
              <a:t>	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budemo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došli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budeš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došao</a:t>
            </a:r>
            <a:r>
              <a:rPr lang="hr-HR" dirty="0"/>
              <a:t>	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budete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došli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bude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došao</a:t>
            </a:r>
            <a:r>
              <a:rPr lang="hr-HR" dirty="0"/>
              <a:t>	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budu</a:t>
            </a:r>
            <a:r>
              <a:rPr lang="hr-HR" dirty="0"/>
              <a:t>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došli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2497BBD-AFB5-4AB2-9D12-E1ED3F3919EF}"/>
              </a:ext>
            </a:extLst>
          </p:cNvPr>
          <p:cNvSpPr txBox="1"/>
          <p:nvPr/>
        </p:nvSpPr>
        <p:spPr>
          <a:xfrm>
            <a:off x="4275551" y="3188548"/>
            <a:ext cx="4026569" cy="12003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Futur drugi je </a:t>
            </a:r>
            <a:br>
              <a:rPr lang="hr-HR" dirty="0"/>
            </a:b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predbuduće</a:t>
            </a:r>
            <a:r>
              <a:rPr lang="hr-HR" dirty="0"/>
              <a:t> glagolsko vrijeme.</a:t>
            </a:r>
          </a:p>
          <a:p>
            <a:pPr algn="ctr"/>
            <a:r>
              <a:rPr lang="hr-HR" dirty="0"/>
              <a:t>Tvori se od </a:t>
            </a:r>
            <a:r>
              <a:rPr lang="hr-HR" b="1" dirty="0"/>
              <a:t>svršenog prezenta</a:t>
            </a:r>
            <a:r>
              <a:rPr lang="hr-HR" dirty="0"/>
              <a:t> pomoćnog glagola </a:t>
            </a:r>
            <a:r>
              <a:rPr lang="hr-HR" b="1" dirty="0"/>
              <a:t>biti</a:t>
            </a:r>
            <a:r>
              <a:rPr lang="hr-HR" dirty="0"/>
              <a:t> i 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glagolskog pridjeva radnog</a:t>
            </a:r>
            <a:r>
              <a:rPr lang="hr-HR" dirty="0"/>
              <a:t>.</a:t>
            </a:r>
          </a:p>
        </p:txBody>
      </p:sp>
      <p:sp>
        <p:nvSpPr>
          <p:cNvPr id="17" name="Strelica: urezano udesno 16">
            <a:extLst>
              <a:ext uri="{FF2B5EF4-FFF2-40B4-BE49-F238E27FC236}">
                <a16:creationId xmlns:a16="http://schemas.microsoft.com/office/drawing/2014/main" id="{308146A7-7588-42D9-80B5-75460B02A226}"/>
              </a:ext>
            </a:extLst>
          </p:cNvPr>
          <p:cNvSpPr/>
          <p:nvPr/>
        </p:nvSpPr>
        <p:spPr>
          <a:xfrm rot="5400000">
            <a:off x="6024342" y="2656738"/>
            <a:ext cx="528985" cy="534635"/>
          </a:xfrm>
          <a:prstGeom prst="notchedRightArrow">
            <a:avLst>
              <a:gd name="adj1" fmla="val 40998"/>
              <a:gd name="adj2" fmla="val 4111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Strelica: urezano udesno 18">
            <a:extLst>
              <a:ext uri="{FF2B5EF4-FFF2-40B4-BE49-F238E27FC236}">
                <a16:creationId xmlns:a16="http://schemas.microsoft.com/office/drawing/2014/main" id="{ED4DBE70-ED9C-49B6-9861-0466F83831A9}"/>
              </a:ext>
            </a:extLst>
          </p:cNvPr>
          <p:cNvSpPr/>
          <p:nvPr/>
        </p:nvSpPr>
        <p:spPr>
          <a:xfrm rot="5400000">
            <a:off x="6098933" y="4389071"/>
            <a:ext cx="379801" cy="348367"/>
          </a:xfrm>
          <a:prstGeom prst="notchedRightArrow">
            <a:avLst>
              <a:gd name="adj1" fmla="val 40998"/>
              <a:gd name="adj2" fmla="val 41111"/>
            </a:avLst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5B48FE9D-269C-485C-82A6-8C34AC0B40F3}"/>
              </a:ext>
            </a:extLst>
          </p:cNvPr>
          <p:cNvSpPr txBox="1"/>
          <p:nvPr/>
        </p:nvSpPr>
        <p:spPr>
          <a:xfrm>
            <a:off x="486560" y="2592115"/>
            <a:ext cx="2270512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Futur drugi se u rečenici uvijek upotrebljava s futurom prvim.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F1C35CE8-13D3-4814-B007-AD34DF20627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21048822">
            <a:off x="2368280" y="1956629"/>
            <a:ext cx="1267645" cy="802568"/>
          </a:xfrm>
          <a:prstGeom prst="rect">
            <a:avLst/>
          </a:prstGeom>
        </p:spPr>
      </p:pic>
      <p:pic>
        <p:nvPicPr>
          <p:cNvPr id="24" name="Slika 23" descr="Slika na kojoj se prikazuje hrana&#10;&#10;Opis je automatski generiran">
            <a:extLst>
              <a:ext uri="{FF2B5EF4-FFF2-40B4-BE49-F238E27FC236}">
                <a16:creationId xmlns:a16="http://schemas.microsoft.com/office/drawing/2014/main" id="{8EE1D2CE-273D-4BF0-AD98-36BF2F511D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181956" y="3308835"/>
            <a:ext cx="1941308" cy="29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80C257-36D2-4003-9D04-7119675F8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ED80C257-36D2-4003-9D04-7119675F8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ED80C257-36D2-4003-9D04-7119675F8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9FC35A-FCC5-4564-B7F9-F544D7AEC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789FC35A-FCC5-4564-B7F9-F544D7AEC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789FC35A-FCC5-4564-B7F9-F544D7AEC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D3CE0D-4F20-4563-B98B-40F793597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24D3CE0D-4F20-4563-B98B-40F793597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24D3CE0D-4F20-4563-B98B-40F793597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3417DE-9405-4D2A-8B78-0982F719A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983417DE-9405-4D2A-8B78-0982F719A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983417DE-9405-4D2A-8B78-0982F719A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3F1FC0-B128-488E-802E-753003F31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D63F1FC0-B128-488E-802E-753003F31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D63F1FC0-B128-488E-802E-753003F31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Graphic spid="4" grpId="0">
        <p:bldSub>
          <a:bldDgm bld="lvlOne"/>
        </p:bldSub>
      </p:bldGraphic>
      <p:bldP spid="16" grpId="0" animBg="1"/>
      <p:bldP spid="15" grpId="0" animBg="1"/>
      <p:bldP spid="17" grpId="0" animBg="1"/>
      <p:bldP spid="19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6096000" y="2706229"/>
            <a:ext cx="220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C00000"/>
                </a:solidFill>
              </a:rPr>
              <a:t>Imperativ</a:t>
            </a: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0BCD6E09-8F2A-4ABE-B002-3C424059E5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86668"/>
              </p:ext>
            </p:extLst>
          </p:nvPr>
        </p:nvGraphicFramePr>
        <p:xfrm>
          <a:off x="3003764" y="139219"/>
          <a:ext cx="8223782" cy="549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kstniOkvir 10">
            <a:extLst>
              <a:ext uri="{FF2B5EF4-FFF2-40B4-BE49-F238E27FC236}">
                <a16:creationId xmlns:a16="http://schemas.microsoft.com/office/drawing/2014/main" id="{8A55A34C-84C1-4D03-9788-364E1C2CB3CB}"/>
              </a:ext>
            </a:extLst>
          </p:cNvPr>
          <p:cNvSpPr txBox="1"/>
          <p:nvPr/>
        </p:nvSpPr>
        <p:spPr>
          <a:xfrm>
            <a:off x="749659" y="648338"/>
            <a:ext cx="2787866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r-HR" u="sng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Imperativ glagola </a:t>
            </a:r>
            <a:r>
              <a:rPr lang="hr-HR" b="1" u="sng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gledati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sz="1800" b="1" i="1" dirty="0">
                <a:solidFill>
                  <a:srgbClr val="E36C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jednina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1.osoba    </a:t>
            </a:r>
            <a:r>
              <a:rPr lang="hr-HR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̶</a:t>
            </a:r>
            <a:endParaRPr lang="hr-HR" i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2.osoba   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Gledaj!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3.osoba   </a:t>
            </a:r>
            <a:r>
              <a:rPr lang="hr-HR" i="1" dirty="0">
                <a:solidFill>
                  <a:schemeClr val="tx2">
                    <a:lumMod val="5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Neka 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gleda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množina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1.osoba   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Gledajmo!</a:t>
            </a:r>
            <a:endParaRPr lang="hr-HR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2.osoba   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Gledajte!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3.osoba   </a:t>
            </a:r>
            <a:r>
              <a:rPr lang="hr-HR" i="1" dirty="0">
                <a:solidFill>
                  <a:schemeClr val="tx2">
                    <a:lumMod val="5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Neka 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gledaju</a:t>
            </a:r>
            <a:r>
              <a:rPr lang="hr-HR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hr-HR" sz="1800" b="1" i="1" dirty="0">
              <a:solidFill>
                <a:srgbClr val="E36C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hr-HR" sz="1600" b="1" dirty="0">
              <a:solidFill>
                <a:srgbClr val="E36C0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39DEA303-C772-4EF0-A010-F05AA12AB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719253"/>
              </p:ext>
            </p:extLst>
          </p:nvPr>
        </p:nvGraphicFramePr>
        <p:xfrm>
          <a:off x="189249" y="3405892"/>
          <a:ext cx="4169045" cy="309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33FBA90B-B9E7-4C63-A1BF-BD994EF5309C}"/>
              </a:ext>
            </a:extLst>
          </p:cNvPr>
          <p:cNvSpPr/>
          <p:nvPr/>
        </p:nvSpPr>
        <p:spPr>
          <a:xfrm>
            <a:off x="964454" y="4052414"/>
            <a:ext cx="1686680" cy="3693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vrste nastavaka</a:t>
            </a:r>
          </a:p>
        </p:txBody>
      </p:sp>
      <p:pic>
        <p:nvPicPr>
          <p:cNvPr id="15" name="Slika 14" descr="Slika na kojoj se prikazuje znak, zaustavljanje, sjedenje, crveno&#10;&#10;Opis je automatski generiran">
            <a:extLst>
              <a:ext uri="{FF2B5EF4-FFF2-40B4-BE49-F238E27FC236}">
                <a16:creationId xmlns:a16="http://schemas.microsoft.com/office/drawing/2014/main" id="{F22BA761-F6AE-423F-B6CB-2E7799E378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224391" y="670142"/>
            <a:ext cx="1811395" cy="136996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FD9CF27-00C8-4B71-8689-E215B2D504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29429" y="120359"/>
            <a:ext cx="1016750" cy="1356610"/>
          </a:xfrm>
          <a:prstGeom prst="rect">
            <a:avLst/>
          </a:prstGeom>
        </p:spPr>
      </p:pic>
      <p:pic>
        <p:nvPicPr>
          <p:cNvPr id="3074" name="Picture 2" descr="Welcome To Our Team Clipart - Full Size Clipart (#264768) - PinClipart">
            <a:extLst>
              <a:ext uri="{FF2B5EF4-FFF2-40B4-BE49-F238E27FC236}">
                <a16:creationId xmlns:a16="http://schemas.microsoft.com/office/drawing/2014/main" id="{32223C31-576D-4A4F-807F-78368A39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659" y="906381"/>
            <a:ext cx="1462879" cy="13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potle's Scarecrow Ad: Transmedia Storytelling Win | Fazer ...">
            <a:extLst>
              <a:ext uri="{FF2B5EF4-FFF2-40B4-BE49-F238E27FC236}">
                <a16:creationId xmlns:a16="http://schemas.microsoft.com/office/drawing/2014/main" id="{865C9040-3824-46E6-9FF5-FBA648BB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96" y="4960253"/>
            <a:ext cx="1480457" cy="15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ickman talking - Google zoeken | Clip art, Stick figures, 3d human">
            <a:extLst>
              <a:ext uri="{FF2B5EF4-FFF2-40B4-BE49-F238E27FC236}">
                <a16:creationId xmlns:a16="http://schemas.microsoft.com/office/drawing/2014/main" id="{55AC572E-5E24-4F17-8E65-159573F2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07" y="2706229"/>
            <a:ext cx="1776034" cy="20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83A30C-5BE5-4613-B3DE-AEAAA410D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B383A30C-5BE5-4613-B3DE-AEAAA410D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B383A30C-5BE5-4613-B3DE-AEAAA410D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3290AB5-8272-4F52-875A-051BCAC15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33290AB5-8272-4F52-875A-051BCAC15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33290AB5-8272-4F52-875A-051BCAC15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78758C-42A3-4144-933D-5D2DD4C8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BC78758C-42A3-4144-933D-5D2DD4C8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BC78758C-42A3-4144-933D-5D2DD4C8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BB57B5-D0D8-41E8-A033-F31F65476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95BB57B5-D0D8-41E8-A033-F31F65476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95BB57B5-D0D8-41E8-A033-F31F65476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E8B90F-CEED-4A4C-92E3-7F157751E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9DE8B90F-CEED-4A4C-92E3-7F157751E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DE8B90F-CEED-4A4C-92E3-7F157751E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35439E-CE9C-4E0D-AD35-94B7EB437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035439E-CE9C-4E0D-AD35-94B7EB437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B035439E-CE9C-4E0D-AD35-94B7EB437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0BDDD8-36C8-412B-AB2F-0F4BDDACC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4F0BDDD8-36C8-412B-AB2F-0F4BDDACC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4F0BDDD8-36C8-412B-AB2F-0F4BDDACC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13D93-8412-4DEE-BC3B-25C9E642A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76A13D93-8412-4DEE-BC3B-25C9E642A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76A13D93-8412-4DEE-BC3B-25C9E642A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758FB79-364C-43E5-96BA-F8A682DBD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0758FB79-364C-43E5-96BA-F8A682DBD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0758FB79-364C-43E5-96BA-F8A682DBD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6C9A4EB-7699-4D5A-A12D-CFBE25990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16C9A4EB-7699-4D5A-A12D-CFBE25990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16C9A4EB-7699-4D5A-A12D-CFBE25990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F524A5-1CD4-4E06-9AAC-AAE8C7DE2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graphicEl>
                                              <a:dgm id="{3FF524A5-1CD4-4E06-9AAC-AAE8C7DE2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graphicEl>
                                              <a:dgm id="{3FF524A5-1CD4-4E06-9AAC-AAE8C7DE2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295A1E-BDEF-4BDC-AAA4-824EC0654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">
                                            <p:graphicEl>
                                              <a:dgm id="{3B295A1E-BDEF-4BDC-AAA4-824EC0654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9D0103-E6BD-41A2-AABA-8EB41E50C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D49D0103-E6BD-41A2-AABA-8EB41E50C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3F4A72-B885-49D9-BFAC-0B4E8495B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803F4A72-B885-49D9-BFAC-0B4E8495BC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C2F8EA-C670-4067-BD5D-D1C125BE0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79C2F8EA-C670-4067-BD5D-D1C125BE08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AE7B63-420B-47A3-9286-C1871EFBF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">
                                            <p:graphicEl>
                                              <a:dgm id="{02AE7B63-420B-47A3-9286-C1871EFBF9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472549-45A1-4543-A481-502575FAB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1D472549-45A1-4543-A481-502575FAB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CE18F0-42EC-45AD-B72B-3859EE580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">
                                            <p:graphicEl>
                                              <a:dgm id="{4ECE18F0-42EC-45AD-B72B-3859EE580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35461A-033C-4F40-9ECA-FE9DED4CF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">
                                            <p:graphicEl>
                                              <a:dgm id="{B535461A-033C-4F40-9ECA-FE9DED4CF6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245275-955D-4A63-B4DB-11A9D63AE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97245275-955D-4A63-B4DB-11A9D63AE9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Sub>
          <a:bldDgm bld="lvlOne"/>
        </p:bldSub>
      </p:bldGraphic>
      <p:bldP spid="11" grpId="0" build="p"/>
      <p:bldGraphic spid="5" grpId="0">
        <p:bldSub>
          <a:bldDgm bld="one"/>
        </p:bldSub>
      </p:bldGraphic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12CCF80C-ACD3-413F-A6B1-774E2438EF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27060"/>
              </p:ext>
            </p:extLst>
          </p:nvPr>
        </p:nvGraphicFramePr>
        <p:xfrm>
          <a:off x="5983431" y="-74740"/>
          <a:ext cx="6965647" cy="537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180" y="-2626179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11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644190" y="194682"/>
            <a:ext cx="239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50000"/>
                  </a:schemeClr>
                </a:solidFill>
              </a:rPr>
              <a:t>Kondicional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C7BEFA95-8637-4136-BB23-6253B5660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0046989"/>
              </p:ext>
            </p:extLst>
          </p:nvPr>
        </p:nvGraphicFramePr>
        <p:xfrm>
          <a:off x="234462" y="517847"/>
          <a:ext cx="6965647" cy="537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A340E30F-5132-454A-AC0F-B5851EDAB221}"/>
              </a:ext>
            </a:extLst>
          </p:cNvPr>
          <p:cNvSpPr txBox="1"/>
          <p:nvPr/>
        </p:nvSpPr>
        <p:spPr>
          <a:xfrm>
            <a:off x="316522" y="4584512"/>
            <a:ext cx="266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bih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donio</a:t>
            </a:r>
          </a:p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znao</a:t>
            </a:r>
          </a:p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bismo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rekli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98D84BA-4F26-410D-819E-8895C56EE2E5}"/>
              </a:ext>
            </a:extLst>
          </p:cNvPr>
          <p:cNvSpPr txBox="1"/>
          <p:nvPr/>
        </p:nvSpPr>
        <p:spPr>
          <a:xfrm>
            <a:off x="6225901" y="4021689"/>
            <a:ext cx="266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bih bio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donio</a:t>
            </a:r>
          </a:p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 bio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znao</a:t>
            </a:r>
          </a:p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bismo bili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rekli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95C9B4B-0056-497F-B239-2F9F975CB1B5}"/>
              </a:ext>
            </a:extLst>
          </p:cNvPr>
          <p:cNvSpPr txBox="1"/>
          <p:nvPr/>
        </p:nvSpPr>
        <p:spPr>
          <a:xfrm>
            <a:off x="4287601" y="5487363"/>
            <a:ext cx="38405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Oba su kondicionala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glagolski načini.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Razlikuju se po tvorbi i značenju.</a:t>
            </a:r>
          </a:p>
        </p:txBody>
      </p:sp>
    </p:spTree>
    <p:extLst>
      <p:ext uri="{BB962C8B-B14F-4D97-AF65-F5344CB8AC3E}">
        <p14:creationId xmlns:p14="http://schemas.microsoft.com/office/powerpoint/2010/main" val="36614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E6347F4-42E4-42C2-A12F-2DA2DB2FE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6216AD17-1B48-49B0-88A4-BC259499C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6E7F2E3B-A730-4B59-A7F3-2CD74AA6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C82499C5-58F6-4A47-B06A-9B281A4D7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608A3A12-1B61-4A81-9904-42CD6001E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CA3D1DDD-7176-4AF1-AE88-0DE394ED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C908F566-A0D5-4BA0-957F-11CABA3A4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">
                                            <p:graphicEl>
                                              <a:dgm id="{8DC9317A-78AD-4DE3-BD0B-EA55ECAC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>
                                            <p:graphicEl>
                                              <a:dgm id="{3042058E-D8A4-46A6-902C-7064C918F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>
                                            <p:graphicEl>
                                              <a:dgm id="{C5ACECA4-B851-4CA2-865C-677B35D91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F96E056D-CFCA-4A83-8B0C-8554B8AF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>
                                            <p:graphicEl>
                                              <a:dgm id="{116F27A8-2943-4AD7-A944-8D043D32C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285675EF-A189-4737-9920-BE87B884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589159F3-6D4E-4F6D-8BF6-D3207E1CF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7" grpId="0"/>
      <p:bldGraphic spid="2" grpId="0">
        <p:bldSub>
          <a:bldDgm bld="one"/>
        </p:bldSub>
      </p:bldGraphic>
      <p:bldP spid="4" grpId="0" build="p"/>
      <p:bldP spid="11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D6155DFF-E812-4A61-B446-4EC142C36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126" y="1346543"/>
            <a:ext cx="3466731" cy="231115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7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275222" y="55276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Veliko početno slovo</a:t>
            </a:r>
          </a:p>
        </p:txBody>
      </p:sp>
      <p:pic>
        <p:nvPicPr>
          <p:cNvPr id="4" name="Slika 3" descr="Slika na kojoj se prikazuje igračka, na zatvorenom, stol, knjiga&#10;&#10;Opis je automatski generiran">
            <a:extLst>
              <a:ext uri="{FF2B5EF4-FFF2-40B4-BE49-F238E27FC236}">
                <a16:creationId xmlns:a16="http://schemas.microsoft.com/office/drawing/2014/main" id="{79F273F9-70B2-4CEB-B2B0-69D124B7D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0" y="3221978"/>
            <a:ext cx="6489032" cy="3041734"/>
          </a:xfrm>
          <a:prstGeom prst="rect">
            <a:avLst/>
          </a:prstGeom>
        </p:spPr>
      </p:pic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989B54CF-D2AF-4B01-9DD7-A9BE4DEC71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387698"/>
              </p:ext>
            </p:extLst>
          </p:nvPr>
        </p:nvGraphicFramePr>
        <p:xfrm>
          <a:off x="1689768" y="1112859"/>
          <a:ext cx="8812464" cy="329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876A410B-9A20-4581-98DF-BE3077B815EF}"/>
              </a:ext>
            </a:extLst>
          </p:cNvPr>
          <p:cNvSpPr/>
          <p:nvPr/>
        </p:nvSpPr>
        <p:spPr>
          <a:xfrm>
            <a:off x="3879618" y="582495"/>
            <a:ext cx="467339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pokrajine, gradske četvrti, trgovi, ulice i parkovi</a:t>
            </a:r>
          </a:p>
        </p:txBody>
      </p:sp>
    </p:spTree>
    <p:extLst>
      <p:ext uri="{BB962C8B-B14F-4D97-AF65-F5344CB8AC3E}">
        <p14:creationId xmlns:p14="http://schemas.microsoft.com/office/powerpoint/2010/main" val="23313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5377CA-AA07-466A-92E7-7B4E8276C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775377CA-AA07-466A-92E7-7B4E8276C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775377CA-AA07-466A-92E7-7B4E8276C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0D8588-523A-4675-AB1E-DC62F9890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990D8588-523A-4675-AB1E-DC62F9890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990D8588-523A-4675-AB1E-DC62F9890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08BE69-8FE0-4DBB-8F5C-CEE65C64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E608BE69-8FE0-4DBB-8F5C-CEE65C64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E608BE69-8FE0-4DBB-8F5C-CEE65C64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95EE203-3006-4A14-AA8B-83E37E977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295EE203-3006-4A14-AA8B-83E37E977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295EE203-3006-4A14-AA8B-83E37E977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Sub>
          <a:bldDgm bld="lvlOne"/>
        </p:bldSub>
      </p:bldGraphic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649580" y="293730"/>
            <a:ext cx="583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Rečenični i pravopisni znakovi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F37A8ED3-89DD-42AD-B7D1-DCA232948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766621"/>
              </p:ext>
            </p:extLst>
          </p:nvPr>
        </p:nvGraphicFramePr>
        <p:xfrm>
          <a:off x="98924" y="719666"/>
          <a:ext cx="88445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32" name="Picture 8" descr="Text: Brackets, Parentheses, and Ellipses | English Composition I ...">
            <a:extLst>
              <a:ext uri="{FF2B5EF4-FFF2-40B4-BE49-F238E27FC236}">
                <a16:creationId xmlns:a16="http://schemas.microsoft.com/office/drawing/2014/main" id="{CA0BDAA0-CDCA-4D38-A2A3-EBA3B36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02" y="1027856"/>
            <a:ext cx="933547" cy="5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F02347D1-5D5E-4DE0-84BD-1F88F40945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277905" y="1027856"/>
            <a:ext cx="933547" cy="494263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F40584F9-8D30-4560-88AB-9DB91F687A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57148" y="895294"/>
            <a:ext cx="746124" cy="759389"/>
          </a:xfrm>
          <a:prstGeom prst="rect">
            <a:avLst/>
          </a:prstGeom>
        </p:spPr>
      </p:pic>
      <p:pic>
        <p:nvPicPr>
          <p:cNvPr id="28" name="Slika 27" descr="Slika na kojoj se prikazuje linija&#10;&#10;Opis je automatski generiran">
            <a:extLst>
              <a:ext uri="{FF2B5EF4-FFF2-40B4-BE49-F238E27FC236}">
                <a16:creationId xmlns:a16="http://schemas.microsoft.com/office/drawing/2014/main" id="{281CC895-3D92-4C3C-BE88-A72ADE3A8F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4453928" y="895294"/>
            <a:ext cx="726143" cy="754894"/>
          </a:xfrm>
          <a:prstGeom prst="rect">
            <a:avLst/>
          </a:prstGeom>
        </p:spPr>
      </p:pic>
      <p:pic>
        <p:nvPicPr>
          <p:cNvPr id="31" name="Slika 30" descr="Slika na kojoj se prikazuje tiskanica, olovka, svijetlo&#10;&#10;Opis je automatski generiran">
            <a:extLst>
              <a:ext uri="{FF2B5EF4-FFF2-40B4-BE49-F238E27FC236}">
                <a16:creationId xmlns:a16="http://schemas.microsoft.com/office/drawing/2014/main" id="{409A629D-533A-4C6A-A063-59101490AC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9142064" y="29172"/>
            <a:ext cx="1207670" cy="1492102"/>
          </a:xfrm>
          <a:prstGeom prst="rect">
            <a:avLst/>
          </a:prstGeom>
        </p:spPr>
      </p:pic>
      <p:sp>
        <p:nvSpPr>
          <p:cNvPr id="1024" name="TekstniOkvir 1023">
            <a:extLst>
              <a:ext uri="{FF2B5EF4-FFF2-40B4-BE49-F238E27FC236}">
                <a16:creationId xmlns:a16="http://schemas.microsoft.com/office/drawing/2014/main" id="{5037889B-99A7-4EB3-BD62-BD5523487CC4}"/>
              </a:ext>
            </a:extLst>
          </p:cNvPr>
          <p:cNvSpPr txBox="1"/>
          <p:nvPr/>
        </p:nvSpPr>
        <p:spPr>
          <a:xfrm>
            <a:off x="9859984" y="1011364"/>
            <a:ext cx="182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REČENIČNI ZNAKOVI</a:t>
            </a:r>
          </a:p>
          <a:p>
            <a:pPr algn="ctr"/>
            <a:r>
              <a:rPr lang="hr-HR" dirty="0"/>
              <a:t>razdjeljuju tekst na rečenice i njezine dijelove.</a:t>
            </a:r>
          </a:p>
        </p:txBody>
      </p:sp>
      <p:sp>
        <p:nvSpPr>
          <p:cNvPr id="1025" name="TekstniOkvir 1024">
            <a:extLst>
              <a:ext uri="{FF2B5EF4-FFF2-40B4-BE49-F238E27FC236}">
                <a16:creationId xmlns:a16="http://schemas.microsoft.com/office/drawing/2014/main" id="{59A1007B-F8CD-4F64-977A-A51BE935B0E0}"/>
              </a:ext>
            </a:extLst>
          </p:cNvPr>
          <p:cNvSpPr txBox="1"/>
          <p:nvPr/>
        </p:nvSpPr>
        <p:spPr>
          <a:xfrm>
            <a:off x="9280357" y="2783305"/>
            <a:ext cx="1906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PRAVOPISNI ZNAKOVI</a:t>
            </a:r>
          </a:p>
          <a:p>
            <a:pPr algn="ctr"/>
            <a:r>
              <a:rPr lang="hr-HR" dirty="0"/>
              <a:t>pokazuju kako što treba razumjeti i pročitati.</a:t>
            </a:r>
          </a:p>
        </p:txBody>
      </p:sp>
      <p:pic>
        <p:nvPicPr>
          <p:cNvPr id="1029" name="Slika 1028" descr="Slika na kojoj se prikazuje žica&#10;&#10;Opis je automatski generiran">
            <a:extLst>
              <a:ext uri="{FF2B5EF4-FFF2-40B4-BE49-F238E27FC236}">
                <a16:creationId xmlns:a16="http://schemas.microsoft.com/office/drawing/2014/main" id="{D9A5F419-BACA-42CF-8624-7AD11CB42EB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659120" y="768853"/>
            <a:ext cx="2117228" cy="2069432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FA16FDA-663A-49A1-A004-74084E231A7A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02911" y="2456635"/>
            <a:ext cx="212159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0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2C884-8B78-46C1-BC23-43CCB0494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D6D2C884-8B78-46C1-BC23-43CCB0494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D6D2C884-8B78-46C1-BC23-43CCB0494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28DC85-211A-429C-8DA5-34CE609CC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D228DC85-211A-429C-8DA5-34CE609CC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228DC85-211A-429C-8DA5-34CE609CC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99448F-2CF8-48C7-8A36-179F10CC0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F099448F-2CF8-48C7-8A36-179F10CC0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F099448F-2CF8-48C7-8A36-179F10CC0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0538C8-B6B1-4E3A-B41C-EF2CE299A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40538C8-B6B1-4E3A-B41C-EF2CE299A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40538C8-B6B1-4E3A-B41C-EF2CE299A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395AEF-F1E0-46C4-8C13-A416A482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64395AEF-F1E0-46C4-8C13-A416A482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64395AEF-F1E0-46C4-8C13-A416A482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BE1070-A43B-4A31-AE8D-C62C3B514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08BE1070-A43B-4A31-AE8D-C62C3B514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08BE1070-A43B-4A31-AE8D-C62C3B514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EDB2BA-C247-4F88-9563-783EECC76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0EDB2BA-C247-4F88-9563-783EECC76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0EDB2BA-C247-4F88-9563-783EECC76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E8E722-BD08-4819-BADA-64BBB6B0F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94E8E722-BD08-4819-BADA-64BBB6B0F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4E8E722-BD08-4819-BADA-64BBB6B0F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D7661-7D18-4E9B-8A79-D9EE1E60C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017D7661-7D18-4E9B-8A79-D9EE1E60C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017D7661-7D18-4E9B-8A79-D9EE1E60C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4B8D9-207B-4B3A-9C06-B5CCFCA07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4B74B8D9-207B-4B3A-9C06-B5CCFCA07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4B74B8D9-207B-4B3A-9C06-B5CCFCA07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DD15D8-7F53-45BD-9066-BA1554311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E2DD15D8-7F53-45BD-9066-BA1554311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2DD15D8-7F53-45BD-9066-BA1554311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2DF427-18C0-4AD5-A9FD-DA3E94CBD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2A2DF427-18C0-4AD5-A9FD-DA3E94CBD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2A2DF427-18C0-4AD5-A9FD-DA3E94CBD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Sub>
          <a:bldDgm bld="one"/>
        </p:bldSub>
      </p:bldGraphic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7" name="Picture 6" descr="Sponsor — UIC Summer Institute on Sustainability and Energy">
            <a:extLst>
              <a:ext uri="{FF2B5EF4-FFF2-40B4-BE49-F238E27FC236}">
                <a16:creationId xmlns:a16="http://schemas.microsoft.com/office/drawing/2014/main" id="{C9FFAFDD-099D-4DAE-A404-7DDC64FE9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3" r="16995" b="-1"/>
          <a:stretch/>
        </p:blipFill>
        <p:spPr bwMode="auto">
          <a:xfrm>
            <a:off x="7764379" y="0"/>
            <a:ext cx="4426843" cy="426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0E36F16-B8C4-4B81-B04B-8AD335BDE979}"/>
              </a:ext>
            </a:extLst>
          </p:cNvPr>
          <p:cNvSpPr txBox="1"/>
          <p:nvPr/>
        </p:nvSpPr>
        <p:spPr>
          <a:xfrm>
            <a:off x="9277327" y="1002322"/>
            <a:ext cx="2277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FFC000"/>
                </a:solidFill>
              </a:rPr>
              <a:t>sadržaj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A205850-808D-4992-AA60-260752B94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297" y="1925652"/>
            <a:ext cx="2482455" cy="3269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1700BB4-9BF6-4122-9C55-8F4DC6FBC43A}"/>
              </a:ext>
            </a:extLst>
          </p:cNvPr>
          <p:cNvSpPr txBox="1"/>
          <p:nvPr/>
        </p:nvSpPr>
        <p:spPr>
          <a:xfrm>
            <a:off x="613210" y="864615"/>
            <a:ext cx="353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Početci hrvatske pismenosti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0A13E48-4CEB-46EB-944C-94CB89DE09D9}"/>
              </a:ext>
            </a:extLst>
          </p:cNvPr>
          <p:cNvSpPr txBox="1"/>
          <p:nvPr/>
        </p:nvSpPr>
        <p:spPr>
          <a:xfrm>
            <a:off x="613210" y="1353908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Hrvatska narječja i govori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56FE7BD-EB7F-43DA-8D34-501E586594AB}"/>
              </a:ext>
            </a:extLst>
          </p:cNvPr>
          <p:cNvSpPr txBox="1"/>
          <p:nvPr/>
        </p:nvSpPr>
        <p:spPr>
          <a:xfrm>
            <a:off x="622112" y="1813954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Osobne zamjenice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56B0049-BC96-45A3-9C58-FB6397FC4A1F}"/>
              </a:ext>
            </a:extLst>
          </p:cNvPr>
          <p:cNvSpPr txBox="1"/>
          <p:nvPr/>
        </p:nvSpPr>
        <p:spPr>
          <a:xfrm>
            <a:off x="622112" y="2259671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Posvojne zamjenice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D038423D-B85E-4A58-8F2E-121FE0D1BB5D}"/>
              </a:ext>
            </a:extLst>
          </p:cNvPr>
          <p:cNvSpPr txBox="1"/>
          <p:nvPr/>
        </p:nvSpPr>
        <p:spPr>
          <a:xfrm>
            <a:off x="613210" y="2685937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Upitne zamjenice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D214F00-3E42-4A31-8331-416D3B8D3B35}"/>
              </a:ext>
            </a:extLst>
          </p:cNvPr>
          <p:cNvSpPr txBox="1"/>
          <p:nvPr/>
        </p:nvSpPr>
        <p:spPr>
          <a:xfrm>
            <a:off x="553111" y="3149414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Pokazne zamjenice</a:t>
            </a:r>
          </a:p>
        </p:txBody>
      </p:sp>
      <p:pic>
        <p:nvPicPr>
          <p:cNvPr id="9" name="Slika 8">
            <a:hlinkClick r:id="rId8" action="ppaction://hlinksldjump"/>
            <a:extLst>
              <a:ext uri="{FF2B5EF4-FFF2-40B4-BE49-F238E27FC236}">
                <a16:creationId xmlns:a16="http://schemas.microsoft.com/office/drawing/2014/main" id="{357CF1B2-D279-430A-A217-6DA1CC78C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6" y="902746"/>
            <a:ext cx="365792" cy="365792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46EB3ED7-666F-47BF-922C-3190685649FE}"/>
              </a:ext>
            </a:extLst>
          </p:cNvPr>
          <p:cNvSpPr txBox="1"/>
          <p:nvPr/>
        </p:nvSpPr>
        <p:spPr>
          <a:xfrm>
            <a:off x="579517" y="3588237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Brojevi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5ADBFD45-351E-486C-BE7E-FF0BA71383A7}"/>
              </a:ext>
            </a:extLst>
          </p:cNvPr>
          <p:cNvSpPr txBox="1"/>
          <p:nvPr/>
        </p:nvSpPr>
        <p:spPr>
          <a:xfrm>
            <a:off x="553111" y="4057237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Glagoli po vidu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9556648-537C-46D3-8B00-61DAC5D902B8}"/>
              </a:ext>
            </a:extLst>
          </p:cNvPr>
          <p:cNvSpPr txBox="1"/>
          <p:nvPr/>
        </p:nvSpPr>
        <p:spPr>
          <a:xfrm>
            <a:off x="4324392" y="315395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Pluskvamperfekt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24310EB-B8B3-47AC-BCF8-3DE710743114}"/>
              </a:ext>
            </a:extLst>
          </p:cNvPr>
          <p:cNvSpPr txBox="1"/>
          <p:nvPr/>
        </p:nvSpPr>
        <p:spPr>
          <a:xfrm>
            <a:off x="547751" y="5608704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Imperfekt</a:t>
            </a:r>
          </a:p>
        </p:txBody>
      </p:sp>
      <p:pic>
        <p:nvPicPr>
          <p:cNvPr id="22" name="Slika 21">
            <a:hlinkClick r:id="rId10" action="ppaction://hlinksldjump"/>
            <a:extLst>
              <a:ext uri="{FF2B5EF4-FFF2-40B4-BE49-F238E27FC236}">
                <a16:creationId xmlns:a16="http://schemas.microsoft.com/office/drawing/2014/main" id="{6FCDE609-F1CC-4829-98FE-3C6B94B194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00" y="1346450"/>
            <a:ext cx="365792" cy="365792"/>
          </a:xfrm>
          <a:prstGeom prst="rect">
            <a:avLst/>
          </a:prstGeom>
        </p:spPr>
      </p:pic>
      <p:pic>
        <p:nvPicPr>
          <p:cNvPr id="23" name="Slika 22">
            <a:hlinkClick r:id="rId12" action="ppaction://hlinksldjump"/>
            <a:extLst>
              <a:ext uri="{FF2B5EF4-FFF2-40B4-BE49-F238E27FC236}">
                <a16:creationId xmlns:a16="http://schemas.microsoft.com/office/drawing/2014/main" id="{759F9F6C-9BB3-4EC1-9673-30031AA4A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700" y="2276830"/>
            <a:ext cx="365792" cy="365792"/>
          </a:xfrm>
          <a:prstGeom prst="rect">
            <a:avLst/>
          </a:prstGeom>
        </p:spPr>
      </p:pic>
      <p:pic>
        <p:nvPicPr>
          <p:cNvPr id="24" name="Slika 23">
            <a:hlinkClick r:id="rId13" action="ppaction://hlinksldjump"/>
            <a:extLst>
              <a:ext uri="{FF2B5EF4-FFF2-40B4-BE49-F238E27FC236}">
                <a16:creationId xmlns:a16="http://schemas.microsoft.com/office/drawing/2014/main" id="{31FFACCD-97DE-4B56-8C97-C36FFB58D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700" y="1814643"/>
            <a:ext cx="365792" cy="365792"/>
          </a:xfrm>
          <a:prstGeom prst="rect">
            <a:avLst/>
          </a:prstGeom>
        </p:spPr>
      </p:pic>
      <p:pic>
        <p:nvPicPr>
          <p:cNvPr id="25" name="Slika 24">
            <a:hlinkClick r:id="rId14" action="ppaction://hlinksldjump"/>
            <a:extLst>
              <a:ext uri="{FF2B5EF4-FFF2-40B4-BE49-F238E27FC236}">
                <a16:creationId xmlns:a16="http://schemas.microsoft.com/office/drawing/2014/main" id="{823CD574-41D9-43B3-B1E4-4E37D2F5FA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874" y="3197995"/>
            <a:ext cx="365792" cy="365792"/>
          </a:xfrm>
          <a:prstGeom prst="rect">
            <a:avLst/>
          </a:prstGeom>
        </p:spPr>
      </p:pic>
      <p:pic>
        <p:nvPicPr>
          <p:cNvPr id="26" name="Slika 25">
            <a:hlinkClick r:id="rId16" action="ppaction://hlinksldjump"/>
            <a:extLst>
              <a:ext uri="{FF2B5EF4-FFF2-40B4-BE49-F238E27FC236}">
                <a16:creationId xmlns:a16="http://schemas.microsoft.com/office/drawing/2014/main" id="{81D1BB65-6571-4B26-9766-E388AF13DA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7418" y="2725210"/>
            <a:ext cx="365792" cy="365792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id="{E9495DC3-CE4C-4DBC-B491-2FB4C5392FDC}"/>
              </a:ext>
            </a:extLst>
          </p:cNvPr>
          <p:cNvSpPr txBox="1"/>
          <p:nvPr/>
        </p:nvSpPr>
        <p:spPr>
          <a:xfrm>
            <a:off x="553111" y="4489665"/>
            <a:ext cx="304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Glagolski pridjevi i   </a:t>
            </a:r>
          </a:p>
          <a:p>
            <a:r>
              <a:rPr lang="hr-HR" sz="2000" dirty="0"/>
              <a:t> glagolska imenica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15C3BDC6-56D6-4D8B-BD59-0E2B1533A4E2}"/>
              </a:ext>
            </a:extLst>
          </p:cNvPr>
          <p:cNvSpPr txBox="1"/>
          <p:nvPr/>
        </p:nvSpPr>
        <p:spPr>
          <a:xfrm>
            <a:off x="547751" y="5145758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Aorist</a:t>
            </a:r>
          </a:p>
        </p:txBody>
      </p:sp>
      <p:pic>
        <p:nvPicPr>
          <p:cNvPr id="29" name="Slika 28">
            <a:hlinkClick r:id="rId17" action="ppaction://hlinksldjump"/>
            <a:extLst>
              <a:ext uri="{FF2B5EF4-FFF2-40B4-BE49-F238E27FC236}">
                <a16:creationId xmlns:a16="http://schemas.microsoft.com/office/drawing/2014/main" id="{DDA1F6B7-A1DA-4F9C-A7CC-DB70DE9C9D7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7418" y="3641788"/>
            <a:ext cx="365792" cy="365792"/>
          </a:xfrm>
          <a:prstGeom prst="rect">
            <a:avLst/>
          </a:prstGeom>
        </p:spPr>
      </p:pic>
      <p:pic>
        <p:nvPicPr>
          <p:cNvPr id="30" name="Slika 29">
            <a:hlinkClick r:id="rId18" action="ppaction://hlinksldjump"/>
            <a:extLst>
              <a:ext uri="{FF2B5EF4-FFF2-40B4-BE49-F238E27FC236}">
                <a16:creationId xmlns:a16="http://schemas.microsoft.com/office/drawing/2014/main" id="{2BF737BF-8B46-4B3C-B288-C0346A1AF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341" y="4094852"/>
            <a:ext cx="365792" cy="365792"/>
          </a:xfrm>
          <a:prstGeom prst="rect">
            <a:avLst/>
          </a:prstGeom>
        </p:spPr>
      </p:pic>
      <p:pic>
        <p:nvPicPr>
          <p:cNvPr id="31" name="Slika 30">
            <a:hlinkClick r:id="rId19" action="ppaction://hlinksldjump"/>
            <a:extLst>
              <a:ext uri="{FF2B5EF4-FFF2-40B4-BE49-F238E27FC236}">
                <a16:creationId xmlns:a16="http://schemas.microsoft.com/office/drawing/2014/main" id="{E92D6555-6DF7-43BB-8081-96C32C2E3BC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6320" y="5145758"/>
            <a:ext cx="365792" cy="365792"/>
          </a:xfrm>
          <a:prstGeom prst="rect">
            <a:avLst/>
          </a:prstGeom>
        </p:spPr>
      </p:pic>
      <p:pic>
        <p:nvPicPr>
          <p:cNvPr id="32" name="Slika 31">
            <a:hlinkClick r:id="rId20" action="ppaction://hlinksldjump"/>
            <a:extLst>
              <a:ext uri="{FF2B5EF4-FFF2-40B4-BE49-F238E27FC236}">
                <a16:creationId xmlns:a16="http://schemas.microsoft.com/office/drawing/2014/main" id="{979FCE96-FEB2-4545-8733-BB2C19349B0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7418" y="4559921"/>
            <a:ext cx="365792" cy="365792"/>
          </a:xfrm>
          <a:prstGeom prst="rect">
            <a:avLst/>
          </a:prstGeom>
        </p:spPr>
      </p:pic>
      <p:pic>
        <p:nvPicPr>
          <p:cNvPr id="33" name="Slika 32">
            <a:hlinkClick r:id="rId21" action="ppaction://hlinksldjump"/>
            <a:extLst>
              <a:ext uri="{FF2B5EF4-FFF2-40B4-BE49-F238E27FC236}">
                <a16:creationId xmlns:a16="http://schemas.microsoft.com/office/drawing/2014/main" id="{D700328D-C0E9-4DAE-BC98-B0F49024AE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4152" y="5648442"/>
            <a:ext cx="365792" cy="365792"/>
          </a:xfrm>
          <a:prstGeom prst="rect">
            <a:avLst/>
          </a:prstGeom>
        </p:spPr>
      </p:pic>
      <p:pic>
        <p:nvPicPr>
          <p:cNvPr id="34" name="Slika 33">
            <a:hlinkClick r:id="rId23" action="ppaction://hlinksldjump"/>
            <a:extLst>
              <a:ext uri="{FF2B5EF4-FFF2-40B4-BE49-F238E27FC236}">
                <a16:creationId xmlns:a16="http://schemas.microsoft.com/office/drawing/2014/main" id="{0B55A2E3-5BF4-4CA7-8702-25269CEB81D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8024" y="347017"/>
            <a:ext cx="365792" cy="365792"/>
          </a:xfrm>
          <a:prstGeom prst="rect">
            <a:avLst/>
          </a:prstGeom>
        </p:spPr>
      </p:pic>
      <p:pic>
        <p:nvPicPr>
          <p:cNvPr id="35" name="Slika 34">
            <a:hlinkClick r:id="rId24" action="ppaction://hlinksldjump"/>
            <a:extLst>
              <a:ext uri="{FF2B5EF4-FFF2-40B4-BE49-F238E27FC236}">
                <a16:creationId xmlns:a16="http://schemas.microsoft.com/office/drawing/2014/main" id="{3ABFAAAB-2692-49EF-8FCF-7B9F177447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7586" y="1704960"/>
            <a:ext cx="365792" cy="365792"/>
          </a:xfrm>
          <a:prstGeom prst="rect">
            <a:avLst/>
          </a:prstGeom>
        </p:spPr>
      </p:pic>
      <p:pic>
        <p:nvPicPr>
          <p:cNvPr id="36" name="Slika 35">
            <a:hlinkClick r:id="rId25" action="ppaction://hlinksldjump"/>
            <a:extLst>
              <a:ext uri="{FF2B5EF4-FFF2-40B4-BE49-F238E27FC236}">
                <a16:creationId xmlns:a16="http://schemas.microsoft.com/office/drawing/2014/main" id="{861B43F6-11ED-4BFC-B35E-9CDB5243F6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8024" y="1257840"/>
            <a:ext cx="365792" cy="365792"/>
          </a:xfrm>
          <a:prstGeom prst="rect">
            <a:avLst/>
          </a:prstGeom>
        </p:spPr>
      </p:pic>
      <p:pic>
        <p:nvPicPr>
          <p:cNvPr id="37" name="Slika 36">
            <a:hlinkClick r:id="rId26" action="ppaction://hlinksldjump"/>
            <a:extLst>
              <a:ext uri="{FF2B5EF4-FFF2-40B4-BE49-F238E27FC236}">
                <a16:creationId xmlns:a16="http://schemas.microsoft.com/office/drawing/2014/main" id="{E3F306A6-5025-45FF-B5F3-1CE00A188A1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1115" y="817677"/>
            <a:ext cx="365792" cy="365792"/>
          </a:xfrm>
          <a:prstGeom prst="rect">
            <a:avLst/>
          </a:prstGeom>
        </p:spPr>
      </p:pic>
      <p:pic>
        <p:nvPicPr>
          <p:cNvPr id="38" name="Slika 37">
            <a:hlinkClick r:id="rId27" action="ppaction://hlinksldjump"/>
            <a:extLst>
              <a:ext uri="{FF2B5EF4-FFF2-40B4-BE49-F238E27FC236}">
                <a16:creationId xmlns:a16="http://schemas.microsoft.com/office/drawing/2014/main" id="{FB62000D-0F58-4171-B62E-716596F51BAF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47586" y="2207215"/>
            <a:ext cx="365792" cy="365792"/>
          </a:xfrm>
          <a:prstGeom prst="rect">
            <a:avLst/>
          </a:prstGeom>
        </p:spPr>
      </p:pic>
      <p:pic>
        <p:nvPicPr>
          <p:cNvPr id="39" name="Slika 38">
            <a:hlinkClick r:id="rId28" action="ppaction://hlinksldjump"/>
            <a:extLst>
              <a:ext uri="{FF2B5EF4-FFF2-40B4-BE49-F238E27FC236}">
                <a16:creationId xmlns:a16="http://schemas.microsoft.com/office/drawing/2014/main" id="{765DB9F5-81AD-4058-BF16-BCDC0B4C8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23198" y="2662417"/>
            <a:ext cx="365792" cy="365792"/>
          </a:xfrm>
          <a:prstGeom prst="rect">
            <a:avLst/>
          </a:prstGeom>
        </p:spPr>
      </p:pic>
      <p:pic>
        <p:nvPicPr>
          <p:cNvPr id="40" name="Slika 39">
            <a:hlinkClick r:id="rId29" action="ppaction://hlinksldjump"/>
            <a:extLst>
              <a:ext uri="{FF2B5EF4-FFF2-40B4-BE49-F238E27FC236}">
                <a16:creationId xmlns:a16="http://schemas.microsoft.com/office/drawing/2014/main" id="{ADDCE672-59A4-4164-9882-3684FC63F4F4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3395" y="3308695"/>
            <a:ext cx="365792" cy="365792"/>
          </a:xfrm>
          <a:prstGeom prst="rect">
            <a:avLst/>
          </a:prstGeom>
        </p:spPr>
      </p:pic>
      <p:pic>
        <p:nvPicPr>
          <p:cNvPr id="41" name="Slika 40">
            <a:hlinkClick r:id="rId30" action="ppaction://hlinksldjump"/>
            <a:extLst>
              <a:ext uri="{FF2B5EF4-FFF2-40B4-BE49-F238E27FC236}">
                <a16:creationId xmlns:a16="http://schemas.microsoft.com/office/drawing/2014/main" id="{4615005A-6938-45C8-AF07-F7AB9C97CC7C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05898" y="3805073"/>
            <a:ext cx="365792" cy="365792"/>
          </a:xfrm>
          <a:prstGeom prst="rect">
            <a:avLst/>
          </a:prstGeom>
        </p:spPr>
      </p:pic>
      <p:sp>
        <p:nvSpPr>
          <p:cNvPr id="42" name="TekstniOkvir 41">
            <a:extLst>
              <a:ext uri="{FF2B5EF4-FFF2-40B4-BE49-F238E27FC236}">
                <a16:creationId xmlns:a16="http://schemas.microsoft.com/office/drawing/2014/main" id="{3F16E53E-05C8-401C-982C-709EE449B3E5}"/>
              </a:ext>
            </a:extLst>
          </p:cNvPr>
          <p:cNvSpPr txBox="1"/>
          <p:nvPr/>
        </p:nvSpPr>
        <p:spPr>
          <a:xfrm>
            <a:off x="4324392" y="1677996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Kondicional</a:t>
            </a:r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id="{895DF48A-D6F4-43AB-8BD5-C8554B980DBD}"/>
              </a:ext>
            </a:extLst>
          </p:cNvPr>
          <p:cNvSpPr txBox="1"/>
          <p:nvPr/>
        </p:nvSpPr>
        <p:spPr>
          <a:xfrm>
            <a:off x="4317957" y="1238566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Imperativ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AB2F33A1-F036-4CEC-B9ED-1D119DDAE8B9}"/>
              </a:ext>
            </a:extLst>
          </p:cNvPr>
          <p:cNvSpPr txBox="1"/>
          <p:nvPr/>
        </p:nvSpPr>
        <p:spPr>
          <a:xfrm>
            <a:off x="4324392" y="743171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Futur drugi</a:t>
            </a:r>
          </a:p>
        </p:txBody>
      </p:sp>
      <p:sp>
        <p:nvSpPr>
          <p:cNvPr id="45" name="TekstniOkvir 44">
            <a:extLst>
              <a:ext uri="{FF2B5EF4-FFF2-40B4-BE49-F238E27FC236}">
                <a16:creationId xmlns:a16="http://schemas.microsoft.com/office/drawing/2014/main" id="{45CEE133-9192-4C0B-9F74-F2987F2C3F73}"/>
              </a:ext>
            </a:extLst>
          </p:cNvPr>
          <p:cNvSpPr txBox="1"/>
          <p:nvPr/>
        </p:nvSpPr>
        <p:spPr>
          <a:xfrm>
            <a:off x="4334804" y="2210521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Veliko početno slovo</a:t>
            </a: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id="{FF9A3DB1-CABB-4EA7-85FC-23F8F5AFD2A5}"/>
              </a:ext>
            </a:extLst>
          </p:cNvPr>
          <p:cNvSpPr txBox="1"/>
          <p:nvPr/>
        </p:nvSpPr>
        <p:spPr>
          <a:xfrm>
            <a:off x="4331389" y="2646456"/>
            <a:ext cx="304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Rečenični i pravopisni  </a:t>
            </a:r>
          </a:p>
          <a:p>
            <a:r>
              <a:rPr lang="hr-HR" sz="2000" dirty="0"/>
              <a:t> znakovi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3A97CDD1-0D13-4F3A-B39B-CC3EA250D60D}"/>
              </a:ext>
            </a:extLst>
          </p:cNvPr>
          <p:cNvSpPr txBox="1"/>
          <p:nvPr/>
        </p:nvSpPr>
        <p:spPr>
          <a:xfrm>
            <a:off x="4291483" y="5306675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Pozivnica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id="{65890B40-EF85-4723-9BAC-CD26E01F13B6}"/>
              </a:ext>
            </a:extLst>
          </p:cNvPr>
          <p:cNvSpPr txBox="1"/>
          <p:nvPr/>
        </p:nvSpPr>
        <p:spPr>
          <a:xfrm>
            <a:off x="4272046" y="4605792"/>
            <a:ext cx="304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Pisanje opisnih i </a:t>
            </a:r>
          </a:p>
          <a:p>
            <a:r>
              <a:rPr lang="hr-HR" sz="2000" dirty="0"/>
              <a:t> pripovjednih tekstova</a:t>
            </a:r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B6DE5070-BA9A-43DA-9A82-2D67233CCB7C}"/>
              </a:ext>
            </a:extLst>
          </p:cNvPr>
          <p:cNvSpPr txBox="1"/>
          <p:nvPr/>
        </p:nvSpPr>
        <p:spPr>
          <a:xfrm>
            <a:off x="4291483" y="3792417"/>
            <a:ext cx="304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Prepričavanje s </a:t>
            </a:r>
          </a:p>
          <a:p>
            <a:r>
              <a:rPr lang="hr-HR" sz="2000" dirty="0"/>
              <a:t> promjenom gledišta</a:t>
            </a:r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id="{C2295F83-490B-4274-94DA-C52F49768193}"/>
              </a:ext>
            </a:extLst>
          </p:cNvPr>
          <p:cNvSpPr txBox="1"/>
          <p:nvPr/>
        </p:nvSpPr>
        <p:spPr>
          <a:xfrm>
            <a:off x="4324392" y="3318318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Izlaganje</a:t>
            </a:r>
          </a:p>
        </p:txBody>
      </p:sp>
      <p:sp>
        <p:nvSpPr>
          <p:cNvPr id="51" name="TekstniOkvir 50">
            <a:extLst>
              <a:ext uri="{FF2B5EF4-FFF2-40B4-BE49-F238E27FC236}">
                <a16:creationId xmlns:a16="http://schemas.microsoft.com/office/drawing/2014/main" id="{D9E9A00B-D7E5-4DD0-B122-767BF7692D86}"/>
              </a:ext>
            </a:extLst>
          </p:cNvPr>
          <p:cNvSpPr txBox="1"/>
          <p:nvPr/>
        </p:nvSpPr>
        <p:spPr>
          <a:xfrm>
            <a:off x="4291483" y="5771575"/>
            <a:ext cx="304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Bilješke</a:t>
            </a:r>
          </a:p>
        </p:txBody>
      </p:sp>
      <p:pic>
        <p:nvPicPr>
          <p:cNvPr id="52" name="Slika 51">
            <a:hlinkClick r:id="rId31" action="ppaction://hlinksldjump"/>
            <a:extLst>
              <a:ext uri="{FF2B5EF4-FFF2-40B4-BE49-F238E27FC236}">
                <a16:creationId xmlns:a16="http://schemas.microsoft.com/office/drawing/2014/main" id="{2AF48E58-6F5C-492C-9F0D-F22D9E5A748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05395" y="4615497"/>
            <a:ext cx="365792" cy="365792"/>
          </a:xfrm>
          <a:prstGeom prst="rect">
            <a:avLst/>
          </a:prstGeom>
        </p:spPr>
      </p:pic>
      <p:pic>
        <p:nvPicPr>
          <p:cNvPr id="53" name="Slika 52">
            <a:hlinkClick r:id="rId33" action="ppaction://hlinksldjump"/>
            <a:extLst>
              <a:ext uri="{FF2B5EF4-FFF2-40B4-BE49-F238E27FC236}">
                <a16:creationId xmlns:a16="http://schemas.microsoft.com/office/drawing/2014/main" id="{A0D39FA5-926E-46FB-93DB-91545715975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05395" y="5273272"/>
            <a:ext cx="365792" cy="365792"/>
          </a:xfrm>
          <a:prstGeom prst="rect">
            <a:avLst/>
          </a:prstGeom>
        </p:spPr>
      </p:pic>
      <p:pic>
        <p:nvPicPr>
          <p:cNvPr id="54" name="Slika 53">
            <a:hlinkClick r:id="rId34" action="ppaction://hlinksldjump"/>
            <a:extLst>
              <a:ext uri="{FF2B5EF4-FFF2-40B4-BE49-F238E27FC236}">
                <a16:creationId xmlns:a16="http://schemas.microsoft.com/office/drawing/2014/main" id="{CB8E4925-07E8-4A86-B5DA-11F67AE355F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74959" y="5749150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9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628149" y="194682"/>
            <a:ext cx="196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Izlaganje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3557BCA8-46FD-41D5-BD5C-040606725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920467"/>
              </p:ext>
            </p:extLst>
          </p:nvPr>
        </p:nvGraphicFramePr>
        <p:xfrm>
          <a:off x="5034998" y="-11967"/>
          <a:ext cx="7087507" cy="517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1473C051-6E41-46D0-B7F4-661C98826CD6}"/>
              </a:ext>
            </a:extLst>
          </p:cNvPr>
          <p:cNvSpPr/>
          <p:nvPr/>
        </p:nvSpPr>
        <p:spPr>
          <a:xfrm>
            <a:off x="9110834" y="453190"/>
            <a:ext cx="19749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2000" b="1" cap="none" spc="0" dirty="0">
                <a:ln/>
                <a:solidFill>
                  <a:schemeClr val="accent3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Dijelovi izlaganja</a:t>
            </a: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18EAC117-D524-41A4-961C-9189C0276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373099"/>
              </p:ext>
            </p:extLst>
          </p:nvPr>
        </p:nvGraphicFramePr>
        <p:xfrm>
          <a:off x="112717" y="1615012"/>
          <a:ext cx="6064179" cy="424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B745B0FF-DBDB-4174-86D4-30A74ACA8EAA}"/>
              </a:ext>
            </a:extLst>
          </p:cNvPr>
          <p:cNvSpPr txBox="1"/>
          <p:nvPr/>
        </p:nvSpPr>
        <p:spPr>
          <a:xfrm>
            <a:off x="1563466" y="1035698"/>
            <a:ext cx="27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Faze u nastanku izlaganja</a:t>
            </a:r>
          </a:p>
        </p:txBody>
      </p:sp>
      <p:pic>
        <p:nvPicPr>
          <p:cNvPr id="3" name="Slika 2">
            <a:hlinkClick r:id="rId1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6A8DEA-C66C-463A-9C8B-E008ECE99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EC6A8DEA-C66C-463A-9C8B-E008ECE99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EC6A8DEA-C66C-463A-9C8B-E008ECE99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3E09D0-6980-422D-AB65-587917D13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023E09D0-6980-422D-AB65-587917D13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023E09D0-6980-422D-AB65-587917D13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CAD49F-BB34-42E4-BCF9-C57D7353B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0CAD49F-BB34-42E4-BCF9-C57D7353B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20CAD49F-BB34-42E4-BCF9-C57D7353B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D92848-172D-4BDB-BC4A-381D94D01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A7D92848-172D-4BDB-BC4A-381D94D01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A7D92848-172D-4BDB-BC4A-381D94D01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3CC76A-5DD1-4A97-8673-5DBFB6D68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223CC76A-5DD1-4A97-8673-5DBFB6D68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223CC76A-5DD1-4A97-8673-5DBFB6D68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8597EC-3CD9-4CC5-87BD-4043A49E6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388597EC-3CD9-4CC5-87BD-4043A49E6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388597EC-3CD9-4CC5-87BD-4043A49E6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D2926B-F334-4727-B24C-CF71103A0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graphicEl>
                                              <a:dgm id="{25D2926B-F334-4727-B24C-CF71103A0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25D2926B-F334-4727-B24C-CF71103A0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25D2926B-F334-4727-B24C-CF71103A0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F144A3-5648-4E07-9413-D132C6A9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5AF144A3-5648-4E07-9413-D132C6A91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5AF144A3-5648-4E07-9413-D132C6A9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5AF144A3-5648-4E07-9413-D132C6A9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BE1E61-03BB-4AFA-BA19-C603998D4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95BE1E61-03BB-4AFA-BA19-C603998D4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graphicEl>
                                              <a:dgm id="{95BE1E61-03BB-4AFA-BA19-C603998D4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95BE1E61-03BB-4AFA-BA19-C603998D4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B6611A-167A-4C87-BE93-3CEB3EEC4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graphicEl>
                                              <a:dgm id="{BCB6611A-167A-4C87-BE93-3CEB3EEC4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BCB6611A-167A-4C87-BE93-3CEB3EEC4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BCB6611A-167A-4C87-BE93-3CEB3EEC4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597E6D-02E9-4884-B573-B51691D9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graphicEl>
                                              <a:dgm id="{C1597E6D-02E9-4884-B573-B51691D9F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graphicEl>
                                              <a:dgm id="{C1597E6D-02E9-4884-B573-B51691D9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graphicEl>
                                              <a:dgm id="{C1597E6D-02E9-4884-B573-B51691D9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9D3E2F-2120-484C-8549-6F2F30DE9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graphicEl>
                                              <a:dgm id="{499D3E2F-2120-484C-8549-6F2F30DE9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graphicEl>
                                              <a:dgm id="{499D3E2F-2120-484C-8549-6F2F30DE9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99D3E2F-2120-484C-8549-6F2F30DE9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777A69-DCCF-4016-B188-8B39283CD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D5777A69-DCCF-4016-B188-8B39283CD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D5777A69-DCCF-4016-B188-8B39283CD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D5777A69-DCCF-4016-B188-8B39283CD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0E8080-4A83-4FC6-9AE1-CCC132B0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950E8080-4A83-4FC6-9AE1-CCC132B083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950E8080-4A83-4FC6-9AE1-CCC132B0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950E8080-4A83-4FC6-9AE1-CCC132B0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B7AEE6-714D-471C-8213-B987F941B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>
                                            <p:graphicEl>
                                              <a:dgm id="{69B7AEE6-714D-471C-8213-B987F941B8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69B7AEE6-714D-471C-8213-B987F941B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69B7AEE6-714D-471C-8213-B987F941B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Sub>
          <a:bldDgm bld="one"/>
        </p:bldSub>
      </p:bldGraphic>
      <p:bldP spid="4" grpId="0"/>
      <p:bldGraphic spid="5" grpId="0">
        <p:bldSub>
          <a:bldDgm bld="one"/>
        </p:bldSub>
      </p:bldGraphic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205317" y="341461"/>
            <a:ext cx="692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Prepričavanje s promjenom gledišta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12F685-32AE-4604-88EF-47DFB151F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35249" y="1032605"/>
            <a:ext cx="1906255" cy="150349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0445D79-59C7-4BE0-B6B0-5543CD68728C}"/>
              </a:ext>
            </a:extLst>
          </p:cNvPr>
          <p:cNvSpPr txBox="1"/>
          <p:nvPr/>
        </p:nvSpPr>
        <p:spPr>
          <a:xfrm>
            <a:off x="8466364" y="2500523"/>
            <a:ext cx="361238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Prepričavanje s promjenom gledišta </a:t>
            </a:r>
            <a:r>
              <a:rPr lang="hr-HR" dirty="0"/>
              <a:t>jest prepričavanje u kojemu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zamjenjujemo</a:t>
            </a:r>
            <a:r>
              <a:rPr lang="hr-HR" dirty="0"/>
              <a:t> pripovjedačevo gledište nekim drugim gledištem.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5711591-4949-4E96-BFC0-8A17E9C6BA2B}"/>
              </a:ext>
            </a:extLst>
          </p:cNvPr>
          <p:cNvSpPr txBox="1"/>
          <p:nvPr/>
        </p:nvSpPr>
        <p:spPr>
          <a:xfrm>
            <a:off x="278670" y="1556733"/>
            <a:ext cx="2983832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Promjenom gledišta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nekog drugog lika u priči saznajemo njegovo viđenje priče.</a:t>
            </a:r>
          </a:p>
        </p:txBody>
      </p:sp>
      <p:pic>
        <p:nvPicPr>
          <p:cNvPr id="5" name="Slika 4" descr="Slika na kojoj se prikazuje igračka, torta, lutka, držanje&#10;&#10;Opis je automatski generiran">
            <a:extLst>
              <a:ext uri="{FF2B5EF4-FFF2-40B4-BE49-F238E27FC236}">
                <a16:creationId xmlns:a16="http://schemas.microsoft.com/office/drawing/2014/main" id="{689C9941-CDA9-4887-BCA3-4EEAFF06EF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161368" y="4127089"/>
            <a:ext cx="1062071" cy="1430398"/>
          </a:xfrm>
          <a:prstGeom prst="rect">
            <a:avLst/>
          </a:prstGeom>
        </p:spPr>
      </p:pic>
      <p:pic>
        <p:nvPicPr>
          <p:cNvPr id="15" name="Slika 14" descr="Slika na kojoj se prikazuje na zatvorenom, torta, držanje, gledanje&#10;&#10;Opis je automatski generiran">
            <a:extLst>
              <a:ext uri="{FF2B5EF4-FFF2-40B4-BE49-F238E27FC236}">
                <a16:creationId xmlns:a16="http://schemas.microsoft.com/office/drawing/2014/main" id="{1505A220-CC0A-48A5-B92F-08A46ECA40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80611" y="4185277"/>
            <a:ext cx="946144" cy="1484147"/>
          </a:xfrm>
          <a:prstGeom prst="rect">
            <a:avLst/>
          </a:prstGeom>
        </p:spPr>
      </p:pic>
      <p:pic>
        <p:nvPicPr>
          <p:cNvPr id="18" name="Slika 17" descr="Slika na kojoj se prikazuje na zatvorenom, torta, stajanje, sjedenje&#10;&#10;Opis je automatski generiran">
            <a:extLst>
              <a:ext uri="{FF2B5EF4-FFF2-40B4-BE49-F238E27FC236}">
                <a16:creationId xmlns:a16="http://schemas.microsoft.com/office/drawing/2014/main" id="{F09DDDA1-CCD4-4C1A-9729-BDF9F45AF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3302" y="3001099"/>
            <a:ext cx="1194000" cy="2571263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EAA185FF-0B3D-4219-909C-DFB922AD05B4}"/>
              </a:ext>
            </a:extLst>
          </p:cNvPr>
          <p:cNvSpPr txBox="1"/>
          <p:nvPr/>
        </p:nvSpPr>
        <p:spPr>
          <a:xfrm>
            <a:off x="4912415" y="3152547"/>
            <a:ext cx="225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STVARALAČKO PREPRIČAVANJE</a:t>
            </a:r>
          </a:p>
        </p:txBody>
      </p:sp>
      <p:graphicFrame>
        <p:nvGraphicFramePr>
          <p:cNvPr id="21" name="Dijagram 20">
            <a:extLst>
              <a:ext uri="{FF2B5EF4-FFF2-40B4-BE49-F238E27FC236}">
                <a16:creationId xmlns:a16="http://schemas.microsoft.com/office/drawing/2014/main" id="{A9B86783-37B6-46F4-9B87-9053E144E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511734"/>
              </p:ext>
            </p:extLst>
          </p:nvPr>
        </p:nvGraphicFramePr>
        <p:xfrm>
          <a:off x="2225540" y="1061495"/>
          <a:ext cx="7390772" cy="477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3" name="Slika 22" descr="Slika na kojoj se prikazuje znak, zaustavljanje, crtež&#10;&#10;Opis je automatski generiran">
            <a:extLst>
              <a:ext uri="{FF2B5EF4-FFF2-40B4-BE49-F238E27FC236}">
                <a16:creationId xmlns:a16="http://schemas.microsoft.com/office/drawing/2014/main" id="{8A5F9AD0-BF20-467B-864C-780B3E8F8E6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16200000">
            <a:off x="614251" y="2604286"/>
            <a:ext cx="620225" cy="347734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E22DD7EF-CE83-4C6E-ABD4-BCCAEAF85A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49305" y="2463224"/>
            <a:ext cx="421546" cy="1551927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CE5ACE79-CA83-4EF3-B06D-21139E30B20C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0056" y="2463225"/>
            <a:ext cx="44786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0D4BB59A-F6F3-4265-886F-0822FDA43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graphicEl>
                                              <a:dgm id="{0D4BB59A-F6F3-4265-886F-0822FDA43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graphicEl>
                                              <a:dgm id="{0D4BB59A-F6F3-4265-886F-0822FDA43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30096B88-0449-457C-8802-057C3DAD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graphicEl>
                                              <a:dgm id="{30096B88-0449-457C-8802-057C3DAD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graphicEl>
                                              <a:dgm id="{30096B88-0449-457C-8802-057C3DAD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21C7F8A9-D0BA-40DE-90F1-FA03F643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graphicEl>
                                              <a:dgm id="{21C7F8A9-D0BA-40DE-90F1-FA03F643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graphicEl>
                                              <a:dgm id="{21C7F8A9-D0BA-40DE-90F1-FA03F643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4BBF550A-D06B-44B7-9945-8439ACBC9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graphicEl>
                                              <a:dgm id="{4BBF550A-D06B-44B7-9945-8439ACBC9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graphicEl>
                                              <a:dgm id="{4BBF550A-D06B-44B7-9945-8439ACBC9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32B303F7-43F8-40B5-B635-BA74FBB39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graphicEl>
                                              <a:dgm id="{32B303F7-43F8-40B5-B635-BA74FBB39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graphicEl>
                                              <a:dgm id="{32B303F7-43F8-40B5-B635-BA74FBB39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598E7C51-A514-4256-99BF-21DC71578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graphicEl>
                                              <a:dgm id="{598E7C51-A514-4256-99BF-21DC71578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graphicEl>
                                              <a:dgm id="{598E7C51-A514-4256-99BF-21DC71578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301AADFF-8D31-46BC-A2EC-8AE554AAE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graphicEl>
                                              <a:dgm id="{301AADFF-8D31-46BC-A2EC-8AE554AAE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graphicEl>
                                              <a:dgm id="{301AADFF-8D31-46BC-A2EC-8AE554AAE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925C4E9-9DCC-48A5-A5CA-E7890F83D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graphicEl>
                                              <a:dgm id="{6925C4E9-9DCC-48A5-A5CA-E7890F83D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graphicEl>
                                              <a:dgm id="{6925C4E9-9DCC-48A5-A5CA-E7890F83D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AAEFB89B-B6BB-4E92-B599-663CEDA18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graphicEl>
                                              <a:dgm id="{AAEFB89B-B6BB-4E92-B599-663CEDA18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graphicEl>
                                              <a:dgm id="{AAEFB89B-B6BB-4E92-B599-663CEDA18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D86AFB6F-5EAD-4753-B227-214964B3D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graphicEl>
                                              <a:dgm id="{D86AFB6F-5EAD-4753-B227-214964B3D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graphicEl>
                                              <a:dgm id="{D86AFB6F-5EAD-4753-B227-214964B3D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20" grpId="0"/>
      <p:bldGraphic spid="21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229870" y="144990"/>
            <a:ext cx="76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Pisanje opisnih i pripovjednih tekstova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B81F9C06-2EF7-418B-83D4-05533621E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088569"/>
              </p:ext>
            </p:extLst>
          </p:nvPr>
        </p:nvGraphicFramePr>
        <p:xfrm>
          <a:off x="-1202035" y="3412671"/>
          <a:ext cx="5634265" cy="278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Slika 4" descr="Slika na kojoj se prikazuje kišobran&#10;&#10;Opis je automatski generiran">
            <a:extLst>
              <a:ext uri="{FF2B5EF4-FFF2-40B4-BE49-F238E27FC236}">
                <a16:creationId xmlns:a16="http://schemas.microsoft.com/office/drawing/2014/main" id="{48C633F6-165A-46A6-9A43-49C373093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3922" y="4803022"/>
            <a:ext cx="1427174" cy="1902899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AE9BA75F-86B4-4CC0-9D10-DEBA597B0901}"/>
              </a:ext>
            </a:extLst>
          </p:cNvPr>
          <p:cNvSpPr/>
          <p:nvPr/>
        </p:nvSpPr>
        <p:spPr>
          <a:xfrm>
            <a:off x="543566" y="3012561"/>
            <a:ext cx="17812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Pristup pisanju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FD72522-7140-4195-BBA3-6C34A103D9BF}"/>
              </a:ext>
            </a:extLst>
          </p:cNvPr>
          <p:cNvSpPr txBox="1"/>
          <p:nvPr/>
        </p:nvSpPr>
        <p:spPr>
          <a:xfrm>
            <a:off x="651495" y="960855"/>
            <a:ext cx="281294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OPISATI</a:t>
            </a:r>
            <a:r>
              <a:rPr lang="hr-HR" dirty="0">
                <a:solidFill>
                  <a:srgbClr val="FF6600"/>
                </a:solidFill>
              </a:rPr>
              <a:t> znači riječima predočiti svoje zapažanje, zamisao, osjećaj…</a:t>
            </a:r>
          </a:p>
        </p:txBody>
      </p:sp>
      <p:pic>
        <p:nvPicPr>
          <p:cNvPr id="15" name="Slika 14" descr="Slika na kojoj se prikazuje vatromet&#10;&#10;Opis je automatski generiran">
            <a:extLst>
              <a:ext uri="{FF2B5EF4-FFF2-40B4-BE49-F238E27FC236}">
                <a16:creationId xmlns:a16="http://schemas.microsoft.com/office/drawing/2014/main" id="{9675FA6A-3AB9-4DE2-84CA-587A1DED0D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flipH="1">
            <a:off x="119884" y="1557357"/>
            <a:ext cx="1587456" cy="1467969"/>
          </a:xfrm>
          <a:prstGeom prst="rect">
            <a:avLst/>
          </a:prstGeom>
        </p:spPr>
      </p:pic>
      <p:graphicFrame>
        <p:nvGraphicFramePr>
          <p:cNvPr id="16" name="Dijagram 15">
            <a:extLst>
              <a:ext uri="{FF2B5EF4-FFF2-40B4-BE49-F238E27FC236}">
                <a16:creationId xmlns:a16="http://schemas.microsoft.com/office/drawing/2014/main" id="{C6F8B067-3E05-4D3D-A8E1-B7D1FB716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119173"/>
              </p:ext>
            </p:extLst>
          </p:nvPr>
        </p:nvGraphicFramePr>
        <p:xfrm>
          <a:off x="3699002" y="767161"/>
          <a:ext cx="6473436" cy="545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Pravokutnik 16">
            <a:extLst>
              <a:ext uri="{FF2B5EF4-FFF2-40B4-BE49-F238E27FC236}">
                <a16:creationId xmlns:a16="http://schemas.microsoft.com/office/drawing/2014/main" id="{ADAC0884-E1DA-4E65-BD6A-54163BD62B0F}"/>
              </a:ext>
            </a:extLst>
          </p:cNvPr>
          <p:cNvSpPr/>
          <p:nvPr/>
        </p:nvSpPr>
        <p:spPr>
          <a:xfrm>
            <a:off x="4424013" y="2900123"/>
            <a:ext cx="9815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b="1" cap="none" spc="0" dirty="0">
                <a:ln/>
                <a:solidFill>
                  <a:schemeClr val="accent2"/>
                </a:solidFill>
                <a:effectLst/>
                <a:latin typeface="Impact" panose="020B0806030902050204" pitchFamily="34" charset="0"/>
              </a:rPr>
              <a:t>PORTRET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D05609CA-262C-40F5-BFEB-EB69D31B5E2A}"/>
              </a:ext>
            </a:extLst>
          </p:cNvPr>
          <p:cNvSpPr/>
          <p:nvPr/>
        </p:nvSpPr>
        <p:spPr>
          <a:xfrm>
            <a:off x="8143589" y="2892386"/>
            <a:ext cx="18167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b="1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VANJSKI PROSTOR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EA138AB0-4027-4695-8907-A65621CB52C6}"/>
              </a:ext>
            </a:extLst>
          </p:cNvPr>
          <p:cNvSpPr/>
          <p:nvPr/>
        </p:nvSpPr>
        <p:spPr>
          <a:xfrm>
            <a:off x="5746110" y="2904175"/>
            <a:ext cx="21852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UNUTRAŠNJI PROSTOR</a:t>
            </a:r>
            <a:endParaRPr lang="hr-HR" b="1" cap="none" spc="0" dirty="0">
              <a:ln/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1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6C068D-8812-4F1E-9EE1-841B69C2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5C6C068D-8812-4F1E-9EE1-841B69C2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5C6C068D-8812-4F1E-9EE1-841B69C2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F59A1-798E-42CC-912D-F812A66AF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65FF59A1-798E-42CC-912D-F812A66AF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65FF59A1-798E-42CC-912D-F812A66AF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D85BBB-D008-4DBD-A6E9-48539588B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0D85BBB-D008-4DBD-A6E9-48539588B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0D85BBB-D008-4DBD-A6E9-48539588B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02C8E5-E450-4FBB-A24D-2EED603C7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D02C8E5-E450-4FBB-A24D-2EED603C7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5D02C8E5-E450-4FBB-A24D-2EED603C7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B7273F-6258-4E05-BC19-D3AD6A29B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7B7273F-6258-4E05-BC19-D3AD6A29B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7B7273F-6258-4E05-BC19-D3AD6A29B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5457F43-357F-4E75-B40F-73854C504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graphicEl>
                                              <a:dgm id="{35457F43-357F-4E75-B40F-73854C504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graphicEl>
                                              <a:dgm id="{35457F43-357F-4E75-B40F-73854C504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C4205B9-903D-48D0-BFC4-B9C857A4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graphicEl>
                                              <a:dgm id="{9C4205B9-903D-48D0-BFC4-B9C857A4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graphicEl>
                                              <a:dgm id="{9C4205B9-903D-48D0-BFC4-B9C857A4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DC60198-9360-431F-BE09-2DB4D97C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graphicEl>
                                              <a:dgm id="{4DC60198-9360-431F-BE09-2DB4D97C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graphicEl>
                                              <a:dgm id="{4DC60198-9360-431F-BE09-2DB4D97C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D23080B-33EB-485F-AF65-E675C1177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>
                                            <p:graphicEl>
                                              <a:dgm id="{8D23080B-33EB-485F-AF65-E675C1177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graphicEl>
                                              <a:dgm id="{8D23080B-33EB-485F-AF65-E675C1177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74F881B-57B3-48B0-A043-D0907F468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>
                                            <p:graphicEl>
                                              <a:dgm id="{B74F881B-57B3-48B0-A043-D0907F468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>
                                            <p:graphicEl>
                                              <a:dgm id="{B74F881B-57B3-48B0-A043-D0907F468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3C765D-2EA3-4EE3-8738-1A7A235F9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>
                                            <p:graphicEl>
                                              <a:dgm id="{EF3C765D-2EA3-4EE3-8738-1A7A235F9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>
                                            <p:graphicEl>
                                              <a:dgm id="{EF3C765D-2EA3-4EE3-8738-1A7A235F9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8576FF0-862C-470C-B6A2-D10378220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>
                                            <p:graphicEl>
                                              <a:dgm id="{F8576FF0-862C-470C-B6A2-D10378220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>
                                            <p:graphicEl>
                                              <a:dgm id="{F8576FF0-862C-470C-B6A2-D10378220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Sub>
          <a:bldDgm bld="one"/>
        </p:bldSub>
      </p:bldGraphic>
      <p:bldP spid="9" grpId="0"/>
      <p:bldP spid="11" grpId="0" animBg="1"/>
      <p:bldGraphic spid="16" grpId="0">
        <p:bldSub>
          <a:bldDgm bld="one"/>
        </p:bldSub>
      </p:bldGraphic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892223" y="257566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Pozivnica</a:t>
            </a:r>
          </a:p>
        </p:txBody>
      </p:sp>
      <p:pic>
        <p:nvPicPr>
          <p:cNvPr id="4" name="Slika 3" descr="Slika na kojoj se prikazuje zgrada&#10;&#10;Opis je automatski generiran">
            <a:extLst>
              <a:ext uri="{FF2B5EF4-FFF2-40B4-BE49-F238E27FC236}">
                <a16:creationId xmlns:a16="http://schemas.microsoft.com/office/drawing/2014/main" id="{3D637476-3005-4307-9498-0D6F82974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03960" y="-1"/>
            <a:ext cx="1830947" cy="189918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47A8679-56D3-4F95-8A22-523162FE2A3D}"/>
              </a:ext>
            </a:extLst>
          </p:cNvPr>
          <p:cNvSpPr txBox="1"/>
          <p:nvPr/>
        </p:nvSpPr>
        <p:spPr>
          <a:xfrm>
            <a:off x="5092590" y="1148549"/>
            <a:ext cx="310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Pozivnica</a:t>
            </a:r>
            <a:r>
              <a:rPr lang="hr-HR" dirty="0"/>
              <a:t> je kratak obavijesni tekst kojim se poziva na sudjelovanje u nekom događaju.</a:t>
            </a:r>
          </a:p>
        </p:txBody>
      </p:sp>
      <p:pic>
        <p:nvPicPr>
          <p:cNvPr id="11" name="Slika 10" descr="Slika na kojoj se prikazuje cvijet, stol, na zatvorenom, vaza&#10;&#10;Opis je automatski generiran">
            <a:extLst>
              <a:ext uri="{FF2B5EF4-FFF2-40B4-BE49-F238E27FC236}">
                <a16:creationId xmlns:a16="http://schemas.microsoft.com/office/drawing/2014/main" id="{7CC08545-CD42-4B28-B744-879BE8233C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80600" y="1035698"/>
            <a:ext cx="4371474" cy="3240355"/>
          </a:xfrm>
          <a:prstGeom prst="rect">
            <a:avLst/>
          </a:prstGeom>
        </p:spPr>
      </p:pic>
      <p:pic>
        <p:nvPicPr>
          <p:cNvPr id="15" name="Slika 14" descr="Slika na kojoj se prikazuje cvijet, na zatvorenom, stol, fotografija&#10;&#10;Opis je automatski generiran">
            <a:extLst>
              <a:ext uri="{FF2B5EF4-FFF2-40B4-BE49-F238E27FC236}">
                <a16:creationId xmlns:a16="http://schemas.microsoft.com/office/drawing/2014/main" id="{72195D03-184D-4EE1-BBB1-5F496B9D0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700824" y="2270091"/>
            <a:ext cx="6585283" cy="365885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10AD000B-FA00-4400-98BB-3B716468B816}"/>
              </a:ext>
            </a:extLst>
          </p:cNvPr>
          <p:cNvSpPr txBox="1"/>
          <p:nvPr/>
        </p:nvSpPr>
        <p:spPr>
          <a:xfrm>
            <a:off x="1122754" y="2348878"/>
            <a:ext cx="248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Sadrži samo najvažnije podatke o događaju.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3CA1ED2-2F7C-4BC3-B43C-BF6123891561}"/>
              </a:ext>
            </a:extLst>
          </p:cNvPr>
          <p:cNvSpPr txBox="1"/>
          <p:nvPr/>
        </p:nvSpPr>
        <p:spPr>
          <a:xfrm>
            <a:off x="5472505" y="3294952"/>
            <a:ext cx="3320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Podaci koje pozivnica sadrži :</a:t>
            </a:r>
          </a:p>
          <a:p>
            <a:pPr marL="342900" indent="-342900">
              <a:buAutoNum type="alphaLcParenR"/>
            </a:pPr>
            <a:r>
              <a:rPr lang="hr-HR" dirty="0"/>
              <a:t>događaj na koji se poziva</a:t>
            </a:r>
          </a:p>
          <a:p>
            <a:pPr marL="342900" indent="-342900">
              <a:buAutoNum type="alphaLcParenR"/>
            </a:pPr>
            <a:r>
              <a:rPr lang="hr-HR" dirty="0"/>
              <a:t>gdje će se događaj održati</a:t>
            </a:r>
          </a:p>
          <a:p>
            <a:pPr marL="342900" indent="-342900">
              <a:buAutoNum type="alphaLcParenR"/>
            </a:pPr>
            <a:r>
              <a:rPr lang="hr-HR" dirty="0"/>
              <a:t>kada će se događaj održati</a:t>
            </a:r>
          </a:p>
          <a:p>
            <a:pPr marL="342900" indent="-342900">
              <a:buAutoNum type="alphaLcParenR"/>
            </a:pPr>
            <a:r>
              <a:rPr lang="hr-HR" dirty="0"/>
              <a:t>podatke o pozivatelju.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EAFBD42F-E81E-49E3-9669-059FB2E5FC30}"/>
              </a:ext>
            </a:extLst>
          </p:cNvPr>
          <p:cNvSpPr txBox="1"/>
          <p:nvPr/>
        </p:nvSpPr>
        <p:spPr>
          <a:xfrm>
            <a:off x="8638089" y="971610"/>
            <a:ext cx="286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Koristi uljudne rečenice i pozdrave!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9088B036-4BE3-461E-9204-EB2845C0C099}"/>
              </a:ext>
            </a:extLst>
          </p:cNvPr>
          <p:cNvSpPr/>
          <p:nvPr/>
        </p:nvSpPr>
        <p:spPr>
          <a:xfrm rot="551101">
            <a:off x="7646689" y="1867172"/>
            <a:ext cx="51077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Srdačan pozdrav!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33984CDE-C555-41EE-9CA2-21E29BE6A907}"/>
              </a:ext>
            </a:extLst>
          </p:cNvPr>
          <p:cNvSpPr txBox="1"/>
          <p:nvPr/>
        </p:nvSpPr>
        <p:spPr>
          <a:xfrm>
            <a:off x="673098" y="4174615"/>
            <a:ext cx="2867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Radujem se vašem dolasku!</a:t>
            </a:r>
          </a:p>
        </p:txBody>
      </p:sp>
    </p:spTree>
    <p:extLst>
      <p:ext uri="{BB962C8B-B14F-4D97-AF65-F5344CB8AC3E}">
        <p14:creationId xmlns:p14="http://schemas.microsoft.com/office/powerpoint/2010/main" val="36659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5D2B87FD-10F9-4151-80A7-97594459B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366158"/>
              </p:ext>
            </p:extLst>
          </p:nvPr>
        </p:nvGraphicFramePr>
        <p:xfrm>
          <a:off x="117175" y="-9490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Slika 4" descr="Slika na kojoj se prikazuje sat&#10;&#10;Opis je automatski generiran">
            <a:extLst>
              <a:ext uri="{FF2B5EF4-FFF2-40B4-BE49-F238E27FC236}">
                <a16:creationId xmlns:a16="http://schemas.microsoft.com/office/drawing/2014/main" id="{CA83EBA2-1745-4C76-BBD6-D43C9467FE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205692" y="80132"/>
            <a:ext cx="2417133" cy="296768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367275" y="326306"/>
            <a:ext cx="205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2">
                    <a:lumMod val="50000"/>
                  </a:schemeClr>
                </a:solidFill>
              </a:rPr>
              <a:t>Bilješke</a:t>
            </a:r>
          </a:p>
        </p:txBody>
      </p:sp>
      <p:pic>
        <p:nvPicPr>
          <p:cNvPr id="11" name="Slika 10" descr="Slika na kojoj se prikazuje osoba, odjeća, žena, držanje&#10;&#10;Opis je automatski generiran">
            <a:extLst>
              <a:ext uri="{FF2B5EF4-FFF2-40B4-BE49-F238E27FC236}">
                <a16:creationId xmlns:a16="http://schemas.microsoft.com/office/drawing/2014/main" id="{3CA2EB03-54C6-41C5-9398-7CA9253AC1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85471" y="4116492"/>
            <a:ext cx="2032340" cy="2197468"/>
          </a:xfrm>
          <a:prstGeom prst="rect">
            <a:avLst/>
          </a:prstGeom>
        </p:spPr>
      </p:pic>
      <p:sp>
        <p:nvSpPr>
          <p:cNvPr id="15" name="Oblačić za misli: oblak 14">
            <a:extLst>
              <a:ext uri="{FF2B5EF4-FFF2-40B4-BE49-F238E27FC236}">
                <a16:creationId xmlns:a16="http://schemas.microsoft.com/office/drawing/2014/main" id="{F6941F39-CE02-42F4-A715-647FB39A7002}"/>
              </a:ext>
            </a:extLst>
          </p:cNvPr>
          <p:cNvSpPr/>
          <p:nvPr/>
        </p:nvSpPr>
        <p:spPr>
          <a:xfrm>
            <a:off x="6058691" y="2505640"/>
            <a:ext cx="2032339" cy="1309311"/>
          </a:xfrm>
          <a:prstGeom prst="cloudCallout">
            <a:avLst>
              <a:gd name="adj1" fmla="val -23930"/>
              <a:gd name="adj2" fmla="val 845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blačić za misli: oblak 15">
            <a:extLst>
              <a:ext uri="{FF2B5EF4-FFF2-40B4-BE49-F238E27FC236}">
                <a16:creationId xmlns:a16="http://schemas.microsoft.com/office/drawing/2014/main" id="{B0ACB740-52B3-4BC8-8004-8A8F449EB90C}"/>
              </a:ext>
            </a:extLst>
          </p:cNvPr>
          <p:cNvSpPr/>
          <p:nvPr/>
        </p:nvSpPr>
        <p:spPr>
          <a:xfrm>
            <a:off x="4298659" y="3423769"/>
            <a:ext cx="1514226" cy="898358"/>
          </a:xfrm>
          <a:prstGeom prst="cloudCallout">
            <a:avLst>
              <a:gd name="adj1" fmla="val 73285"/>
              <a:gd name="adj2" fmla="val 7321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blačić za misli: oblak 16">
            <a:extLst>
              <a:ext uri="{FF2B5EF4-FFF2-40B4-BE49-F238E27FC236}">
                <a16:creationId xmlns:a16="http://schemas.microsoft.com/office/drawing/2014/main" id="{475B4225-8BC9-4C70-8C8F-5CCB3B6DFB28}"/>
              </a:ext>
            </a:extLst>
          </p:cNvPr>
          <p:cNvSpPr/>
          <p:nvPr/>
        </p:nvSpPr>
        <p:spPr>
          <a:xfrm>
            <a:off x="3635651" y="4456080"/>
            <a:ext cx="1525939" cy="1150283"/>
          </a:xfrm>
          <a:prstGeom prst="cloudCallout">
            <a:avLst>
              <a:gd name="adj1" fmla="val 136961"/>
              <a:gd name="adj2" fmla="val 1934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B70A10E8-13ED-4D5F-8F6F-2D1C2BF64F53}"/>
              </a:ext>
            </a:extLst>
          </p:cNvPr>
          <p:cNvSpPr/>
          <p:nvPr/>
        </p:nvSpPr>
        <p:spPr>
          <a:xfrm>
            <a:off x="6173353" y="2883027"/>
            <a:ext cx="186615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izdvajam </a:t>
            </a:r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podatke</a:t>
            </a:r>
          </a:p>
          <a:p>
            <a:pPr algn="ctr"/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koje primam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676E1E40-D1CC-432E-9EAF-6E38EDEF1EDC}"/>
              </a:ext>
            </a:extLst>
          </p:cNvPr>
          <p:cNvSpPr/>
          <p:nvPr/>
        </p:nvSpPr>
        <p:spPr>
          <a:xfrm>
            <a:off x="4351384" y="3683573"/>
            <a:ext cx="1396281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pojašnjavam</a:t>
            </a:r>
            <a:endParaRPr lang="hr-HR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9FD76845-D83E-463A-8BD3-E594A0400476}"/>
              </a:ext>
            </a:extLst>
          </p:cNvPr>
          <p:cNvSpPr/>
          <p:nvPr/>
        </p:nvSpPr>
        <p:spPr>
          <a:xfrm>
            <a:off x="3695851" y="4795913"/>
            <a:ext cx="1311065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organiziram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9D9523D8-B38F-40D9-B0A3-9C09C4274F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717811" y="3298213"/>
            <a:ext cx="1990658" cy="1140051"/>
          </a:xfrm>
          <a:prstGeom prst="rect">
            <a:avLst/>
          </a:prstGeom>
        </p:spPr>
      </p:pic>
      <p:sp>
        <p:nvSpPr>
          <p:cNvPr id="21" name="Pravokutnik 20">
            <a:extLst>
              <a:ext uri="{FF2B5EF4-FFF2-40B4-BE49-F238E27FC236}">
                <a16:creationId xmlns:a16="http://schemas.microsoft.com/office/drawing/2014/main" id="{1E168048-C272-4DAE-9FC0-A6B4F6132895}"/>
              </a:ext>
            </a:extLst>
          </p:cNvPr>
          <p:cNvSpPr/>
          <p:nvPr/>
        </p:nvSpPr>
        <p:spPr>
          <a:xfrm>
            <a:off x="8412882" y="3558372"/>
            <a:ext cx="1026243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saži</a:t>
            </a:r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mam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BC2B5634-33CF-4471-94AC-46B4FF02410E}"/>
              </a:ext>
            </a:extLst>
          </p:cNvPr>
          <p:cNvSpPr txBox="1"/>
          <p:nvPr/>
        </p:nvSpPr>
        <p:spPr>
          <a:xfrm rot="1117796">
            <a:off x="8505295" y="1086206"/>
            <a:ext cx="136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Kunstler Script" panose="030304020206070D0D06" pitchFamily="66" charset="0"/>
              </a:rPr>
              <a:t>izdvajam bitno od nebitnog</a:t>
            </a:r>
          </a:p>
        </p:txBody>
      </p:sp>
      <p:sp>
        <p:nvSpPr>
          <p:cNvPr id="25" name="Oblačić za misli: oblak 24">
            <a:extLst>
              <a:ext uri="{FF2B5EF4-FFF2-40B4-BE49-F238E27FC236}">
                <a16:creationId xmlns:a16="http://schemas.microsoft.com/office/drawing/2014/main" id="{1B49FA8F-0418-4BBC-BA8C-0C424F7E3521}"/>
              </a:ext>
            </a:extLst>
          </p:cNvPr>
          <p:cNvSpPr/>
          <p:nvPr/>
        </p:nvSpPr>
        <p:spPr>
          <a:xfrm>
            <a:off x="8069335" y="4949131"/>
            <a:ext cx="1906255" cy="1244242"/>
          </a:xfrm>
          <a:prstGeom prst="cloudCallout">
            <a:avLst>
              <a:gd name="adj1" fmla="val -65864"/>
              <a:gd name="adj2" fmla="val -3071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B1C39AAE-BC36-429B-98D6-9A4670ABF78E}"/>
              </a:ext>
            </a:extLst>
          </p:cNvPr>
          <p:cNvSpPr/>
          <p:nvPr/>
        </p:nvSpPr>
        <p:spPr>
          <a:xfrm>
            <a:off x="8302684" y="5301644"/>
            <a:ext cx="1514645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bolje pamtim </a:t>
            </a:r>
          </a:p>
          <a:p>
            <a:pPr algn="ctr"/>
            <a:r>
              <a:rPr lang="hr-HR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učim</a:t>
            </a:r>
          </a:p>
        </p:txBody>
      </p:sp>
      <p:graphicFrame>
        <p:nvGraphicFramePr>
          <p:cNvPr id="27" name="Dijagram 26">
            <a:extLst>
              <a:ext uri="{FF2B5EF4-FFF2-40B4-BE49-F238E27FC236}">
                <a16:creationId xmlns:a16="http://schemas.microsoft.com/office/drawing/2014/main" id="{8FC46660-C490-44E7-AC60-54F0DE67E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715626"/>
              </p:ext>
            </p:extLst>
          </p:nvPr>
        </p:nvGraphicFramePr>
        <p:xfrm>
          <a:off x="-41911" y="2755127"/>
          <a:ext cx="3485764" cy="296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8" name="TekstniOkvir 27">
            <a:extLst>
              <a:ext uri="{FF2B5EF4-FFF2-40B4-BE49-F238E27FC236}">
                <a16:creationId xmlns:a16="http://schemas.microsoft.com/office/drawing/2014/main" id="{CF52A7F1-AC41-4D3F-AFEB-814277327787}"/>
              </a:ext>
            </a:extLst>
          </p:cNvPr>
          <p:cNvSpPr txBox="1"/>
          <p:nvPr/>
        </p:nvSpPr>
        <p:spPr>
          <a:xfrm>
            <a:off x="928715" y="245384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Vrste bilježenja</a:t>
            </a:r>
          </a:p>
        </p:txBody>
      </p:sp>
    </p:spTree>
    <p:extLst>
      <p:ext uri="{BB962C8B-B14F-4D97-AF65-F5344CB8AC3E}">
        <p14:creationId xmlns:p14="http://schemas.microsoft.com/office/powerpoint/2010/main" val="6869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8883C3-8516-4278-B67E-BC1B04E6E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998883C3-8516-4278-B67E-BC1B04E6E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98883C3-8516-4278-B67E-BC1B04E6E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77E99-FAE1-4DFB-BD8C-EDCCAA19B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36077E99-FAE1-4DFB-BD8C-EDCCAA19B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36077E99-FAE1-4DFB-BD8C-EDCCAA19B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A0DC44-5F3A-48FE-8C41-2C29E809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C8A0DC44-5F3A-48FE-8C41-2C29E809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C8A0DC44-5F3A-48FE-8C41-2C29E809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4703D0-5B48-4E61-9F61-9F837DE21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A64703D0-5B48-4E61-9F61-9F837DE21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64703D0-5B48-4E61-9F61-9F837DE21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B3C11A0-47C0-4E26-A758-95B9C0702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>
                                            <p:graphicEl>
                                              <a:dgm id="{4B3C11A0-47C0-4E26-A758-95B9C0702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>
                                            <p:graphicEl>
                                              <a:dgm id="{4B3C11A0-47C0-4E26-A758-95B9C0702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60E32DA2-27AB-4EBB-ADBA-915E1F5D0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>
                                            <p:graphicEl>
                                              <a:dgm id="{60E32DA2-27AB-4EBB-ADBA-915E1F5D0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>
                                            <p:graphicEl>
                                              <a:dgm id="{60E32DA2-27AB-4EBB-ADBA-915E1F5D0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B35BE918-5D69-420F-8EB3-384FA614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>
                                            <p:graphicEl>
                                              <a:dgm id="{B35BE918-5D69-420F-8EB3-384FA614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>
                                            <p:graphicEl>
                                              <a:dgm id="{B35BE918-5D69-420F-8EB3-384FA614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B43F884E-9FEF-49C6-9E67-CFDF3B71C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>
                                            <p:graphicEl>
                                              <a:dgm id="{B43F884E-9FEF-49C6-9E67-CFDF3B71C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>
                                            <p:graphicEl>
                                              <a:dgm id="{B43F884E-9FEF-49C6-9E67-CFDF3B71C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0D5DA9F-0701-47FE-B1F3-C49841328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>
                                            <p:graphicEl>
                                              <a:dgm id="{80D5DA9F-0701-47FE-B1F3-C49841328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>
                                            <p:graphicEl>
                                              <a:dgm id="{80D5DA9F-0701-47FE-B1F3-C49841328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008914D5-6473-47B9-B705-639012750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>
                                            <p:graphicEl>
                                              <a:dgm id="{008914D5-6473-47B9-B705-639012750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>
                                            <p:graphicEl>
                                              <a:dgm id="{008914D5-6473-47B9-B705-639012750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6885940-F78F-45BB-84BA-A20D81A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>
                                            <p:graphicEl>
                                              <a:dgm id="{16885940-F78F-45BB-84BA-A20D81A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>
                                            <p:graphicEl>
                                              <a:dgm id="{16885940-F78F-45BB-84BA-A20D81A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6FEB043-9B8B-45D3-AE8E-0B4B9C81D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>
                                            <p:graphicEl>
                                              <a:dgm id="{C6FEB043-9B8B-45D3-AE8E-0B4B9C81D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">
                                            <p:graphicEl>
                                              <a:dgm id="{C6FEB043-9B8B-45D3-AE8E-0B4B9C81D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7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3" grpId="0"/>
      <p:bldP spid="25" grpId="0" animBg="1"/>
      <p:bldP spid="26" grpId="0"/>
      <p:bldGraphic spid="27" grpId="0">
        <p:bldSub>
          <a:bldDgm bld="one"/>
        </p:bldSub>
      </p:bldGraphic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785D1C5-A224-491A-83D3-81EEFB5F362F}"/>
              </a:ext>
            </a:extLst>
          </p:cNvPr>
          <p:cNvSpPr txBox="1"/>
          <p:nvPr/>
        </p:nvSpPr>
        <p:spPr>
          <a:xfrm>
            <a:off x="3649580" y="293730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00"/>
                </a:solidFill>
              </a:rPr>
              <a:t>Početci hrvatske pismenosti</a:t>
            </a:r>
          </a:p>
        </p:txBody>
      </p:sp>
      <p:pic>
        <p:nvPicPr>
          <p:cNvPr id="1028" name="Picture 4" descr="Bašćanska ploča – Crkva Sv. Lucije | Apartments Medved">
            <a:extLst>
              <a:ext uri="{FF2B5EF4-FFF2-40B4-BE49-F238E27FC236}">
                <a16:creationId xmlns:a16="http://schemas.microsoft.com/office/drawing/2014/main" id="{F35CCF22-1CA2-4384-8323-5954312F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5" y="893742"/>
            <a:ext cx="2883369" cy="15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jagram 10">
            <a:extLst>
              <a:ext uri="{FF2B5EF4-FFF2-40B4-BE49-F238E27FC236}">
                <a16:creationId xmlns:a16="http://schemas.microsoft.com/office/drawing/2014/main" id="{3F6E8AB3-C5AB-41A0-A8F7-5BF2EC445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019937"/>
              </p:ext>
            </p:extLst>
          </p:nvPr>
        </p:nvGraphicFramePr>
        <p:xfrm>
          <a:off x="171701" y="940061"/>
          <a:ext cx="4849478" cy="4013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Pravokutnik 11">
            <a:extLst>
              <a:ext uri="{FF2B5EF4-FFF2-40B4-BE49-F238E27FC236}">
                <a16:creationId xmlns:a16="http://schemas.microsoft.com/office/drawing/2014/main" id="{8CCC4752-1B74-477B-B5EB-995EA4281417}"/>
              </a:ext>
            </a:extLst>
          </p:cNvPr>
          <p:cNvSpPr/>
          <p:nvPr/>
        </p:nvSpPr>
        <p:spPr>
          <a:xfrm>
            <a:off x="1804396" y="839786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b="1" cap="none" spc="0" dirty="0">
                <a:ln/>
                <a:solidFill>
                  <a:srgbClr val="FF6600"/>
                </a:solidFill>
                <a:effectLst/>
                <a:latin typeface="Impact" panose="020B0806030902050204" pitchFamily="34" charset="0"/>
              </a:rPr>
              <a:t>TROPISMENOST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2EA6199-6E28-4359-9EDD-81776F5FAAC6}"/>
              </a:ext>
            </a:extLst>
          </p:cNvPr>
          <p:cNvSpPr txBox="1"/>
          <p:nvPr/>
        </p:nvSpPr>
        <p:spPr>
          <a:xfrm>
            <a:off x="5282275" y="2807102"/>
            <a:ext cx="35212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̶  nastala oko 1100.g</a:t>
            </a:r>
          </a:p>
          <a:p>
            <a:r>
              <a:rPr lang="hr-HR" dirty="0"/>
              <a:t>̶̶̶  pisana prijelaznim tipom glagoljice</a:t>
            </a:r>
          </a:p>
          <a:p>
            <a:r>
              <a:rPr lang="hr-HR" dirty="0"/>
              <a:t>̶  na starohrvatskome jeziku</a:t>
            </a:r>
          </a:p>
          <a:p>
            <a:r>
              <a:rPr lang="hr-HR" dirty="0"/>
              <a:t>̶  pronađena u Jurandvoru kod </a:t>
            </a:r>
          </a:p>
          <a:p>
            <a:r>
              <a:rPr lang="hr-HR" dirty="0"/>
              <a:t>  Baške na otoku Krku </a:t>
            </a:r>
            <a:br>
              <a:rPr lang="hr-HR" dirty="0"/>
            </a:br>
            <a:r>
              <a:rPr lang="hr-HR" dirty="0"/>
              <a:t>  u crkvi sv. Lucije</a:t>
            </a:r>
          </a:p>
          <a:p>
            <a:r>
              <a:rPr lang="hr-HR" dirty="0"/>
              <a:t>̶  ima povijesnu, jezičnu i pravnu </a:t>
            </a:r>
          </a:p>
          <a:p>
            <a:r>
              <a:rPr lang="hr-HR" dirty="0"/>
              <a:t>  važnost</a:t>
            </a:r>
          </a:p>
          <a:p>
            <a:r>
              <a:rPr lang="hr-HR" dirty="0"/>
              <a:t>̶  darovnica kralja Zvonimira</a:t>
            </a:r>
          </a:p>
          <a:p>
            <a:endParaRPr lang="hr-HR" dirty="0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FCBB6C51-8539-4D62-A377-C9B8F42B8D0D}"/>
              </a:ext>
            </a:extLst>
          </p:cNvPr>
          <p:cNvSpPr/>
          <p:nvPr/>
        </p:nvSpPr>
        <p:spPr>
          <a:xfrm>
            <a:off x="5573614" y="2447264"/>
            <a:ext cx="1975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Bašćanska ploča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8A9211E8-66D8-491F-B192-B33FBDB5EBC9}"/>
              </a:ext>
            </a:extLst>
          </p:cNvPr>
          <p:cNvSpPr txBox="1"/>
          <p:nvPr/>
        </p:nvSpPr>
        <p:spPr>
          <a:xfrm>
            <a:off x="537410" y="5033726"/>
            <a:ext cx="4018547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Misal po zakonu Rimskoga dvora, 1483.g.</a:t>
            </a:r>
          </a:p>
          <a:p>
            <a:pPr algn="ctr"/>
            <a:r>
              <a:rPr lang="hr-HR" dirty="0"/>
              <a:t>prva hrvatska tiskana knjiga</a:t>
            </a:r>
          </a:p>
        </p:txBody>
      </p:sp>
      <p:pic>
        <p:nvPicPr>
          <p:cNvPr id="19" name="Slika 18" descr="Slika na kojoj se prikazuje stol, drveni, fotografija, klupa&#10;&#10;Opis je automatski generiran">
            <a:extLst>
              <a:ext uri="{FF2B5EF4-FFF2-40B4-BE49-F238E27FC236}">
                <a16:creationId xmlns:a16="http://schemas.microsoft.com/office/drawing/2014/main" id="{7507A73E-243A-44A0-B4B0-34B33CE7F2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325057" y="5356891"/>
            <a:ext cx="826670" cy="853337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3C3919FC-4367-47BC-8E02-DCFC55277142}"/>
              </a:ext>
            </a:extLst>
          </p:cNvPr>
          <p:cNvSpPr txBox="1"/>
          <p:nvPr/>
        </p:nvSpPr>
        <p:spPr>
          <a:xfrm>
            <a:off x="8891961" y="940061"/>
            <a:ext cx="2858881" cy="9233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rgbClr val="FF6600"/>
                </a:solidFill>
                <a:latin typeface="Impact" panose="020B0806030902050204" pitchFamily="34" charset="0"/>
              </a:rPr>
              <a:t>Povaljska</a:t>
            </a:r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 listina, 1250.g.</a:t>
            </a:r>
          </a:p>
          <a:p>
            <a:pPr algn="ctr"/>
            <a:r>
              <a:rPr lang="hr-HR" dirty="0"/>
              <a:t>najstariji rukopisni </a:t>
            </a:r>
            <a:br>
              <a:rPr lang="hr-HR" dirty="0"/>
            </a:br>
            <a:r>
              <a:rPr lang="hr-HR" dirty="0"/>
              <a:t>spomenik na bosančici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BB9D31F3-18A0-441A-BED6-21F04A1ACF65}"/>
              </a:ext>
            </a:extLst>
          </p:cNvPr>
          <p:cNvSpPr txBox="1"/>
          <p:nvPr/>
        </p:nvSpPr>
        <p:spPr>
          <a:xfrm>
            <a:off x="8891962" y="2071579"/>
            <a:ext cx="2858881" cy="12003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Vinodolski zakonik, 1288.g.</a:t>
            </a:r>
          </a:p>
          <a:p>
            <a:pPr algn="ctr"/>
            <a:r>
              <a:rPr lang="hr-HR" dirty="0"/>
              <a:t>najstariji rukopisni </a:t>
            </a:r>
            <a:br>
              <a:rPr lang="hr-HR" dirty="0"/>
            </a:br>
            <a:r>
              <a:rPr lang="hr-HR" dirty="0"/>
              <a:t>pravni dokument </a:t>
            </a:r>
            <a:br>
              <a:rPr lang="hr-HR" dirty="0"/>
            </a:br>
            <a:r>
              <a:rPr lang="hr-HR" dirty="0"/>
              <a:t>na glagoljici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54F62196-190E-45CD-866E-B7166C962B36}"/>
              </a:ext>
            </a:extLst>
          </p:cNvPr>
          <p:cNvSpPr txBox="1"/>
          <p:nvPr/>
        </p:nvSpPr>
        <p:spPr>
          <a:xfrm>
            <a:off x="8934065" y="3472800"/>
            <a:ext cx="2858881" cy="9233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Šibenska molitva, 1347.g.</a:t>
            </a:r>
          </a:p>
          <a:p>
            <a:pPr algn="ctr"/>
            <a:r>
              <a:rPr lang="hr-HR" dirty="0"/>
              <a:t>najstariji rukopisni </a:t>
            </a:r>
            <a:br>
              <a:rPr lang="hr-HR" dirty="0"/>
            </a:br>
            <a:r>
              <a:rPr lang="hr-HR" dirty="0"/>
              <a:t>spomenik na latinici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2230AB6E-A4B6-44BC-8F35-FBDCC239D8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6068" y="4617367"/>
            <a:ext cx="1496958" cy="14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9C6E8A3-A07C-4304-AD10-D4DFD6F80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A9C6E8A3-A07C-4304-AD10-D4DFD6F80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A9C6E8A3-A07C-4304-AD10-D4DFD6F80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2D6D17A-DDC2-4A7B-B319-3442E7492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22D6D17A-DDC2-4A7B-B319-3442E7492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22D6D17A-DDC2-4A7B-B319-3442E7492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968996-757D-4EA5-8FFC-6A7228422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graphicEl>
                                              <a:dgm id="{E5968996-757D-4EA5-8FFC-6A7228422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968996-757D-4EA5-8FFC-6A7228422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EEC2C68-71ED-4A4A-85EA-AB9D6E722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graphicEl>
                                              <a:dgm id="{8EEC2C68-71ED-4A4A-85EA-AB9D6E722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8EEC2C68-71ED-4A4A-85EA-AB9D6E722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A75B085-5584-488B-9668-C33ABFF7C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6A75B085-5584-488B-9668-C33ABFF7C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6A75B085-5584-488B-9668-C33ABFF7C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D3002A-0740-480F-B6BB-4C30FE6CF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54D3002A-0740-480F-B6BB-4C30FE6CF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54D3002A-0740-480F-B6BB-4C30FE6CF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1" grpId="0">
        <p:bldSub>
          <a:bldDgm bld="lvlOne"/>
        </p:bldSub>
      </p:bldGraphic>
      <p:bldP spid="12" grpId="0"/>
      <p:bldP spid="15" grpId="0" build="p"/>
      <p:bldP spid="16" grpId="0"/>
      <p:bldP spid="17" grpId="0" animBg="1"/>
      <p:bldP spid="21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C1C5677-6632-4319-9D95-28C26E1442D2}"/>
              </a:ext>
            </a:extLst>
          </p:cNvPr>
          <p:cNvSpPr txBox="1"/>
          <p:nvPr/>
        </p:nvSpPr>
        <p:spPr>
          <a:xfrm>
            <a:off x="3536395" y="269088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00"/>
                </a:solidFill>
              </a:rPr>
              <a:t>Hrvatska narječja i govori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4738526-E7E3-4A8A-9FD7-C88D2845F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89" y="4613217"/>
            <a:ext cx="2783305" cy="131271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FC874B1-263D-4BE8-A095-495320883E46}"/>
              </a:ext>
            </a:extLst>
          </p:cNvPr>
          <p:cNvSpPr txBox="1"/>
          <p:nvPr/>
        </p:nvSpPr>
        <p:spPr>
          <a:xfrm>
            <a:off x="300789" y="3756326"/>
            <a:ext cx="2630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Dijalektna književnost</a:t>
            </a:r>
          </a:p>
          <a:p>
            <a:pPr algn="ctr"/>
            <a:r>
              <a:rPr lang="hr-HR" dirty="0"/>
              <a:t>književnost pisana jezikom narječja.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4259575-6FD1-4B99-A1C0-385BF63C77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999" y="1019161"/>
            <a:ext cx="2487581" cy="2706488"/>
          </a:xfrm>
          <a:prstGeom prst="rect">
            <a:avLst/>
          </a:prstGeom>
        </p:spPr>
      </p:pic>
      <p:graphicFrame>
        <p:nvGraphicFramePr>
          <p:cNvPr id="11" name="Dijagram 10">
            <a:extLst>
              <a:ext uri="{FF2B5EF4-FFF2-40B4-BE49-F238E27FC236}">
                <a16:creationId xmlns:a16="http://schemas.microsoft.com/office/drawing/2014/main" id="{41C09C75-91A8-4F26-A034-3741AA8A2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894092"/>
              </p:ext>
            </p:extLst>
          </p:nvPr>
        </p:nvGraphicFramePr>
        <p:xfrm>
          <a:off x="3664122" y="915419"/>
          <a:ext cx="3785935" cy="329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Pravokutnik 11">
            <a:extLst>
              <a:ext uri="{FF2B5EF4-FFF2-40B4-BE49-F238E27FC236}">
                <a16:creationId xmlns:a16="http://schemas.microsoft.com/office/drawing/2014/main" id="{42E88F72-8617-433F-AD53-26027ACE385C}"/>
              </a:ext>
            </a:extLst>
          </p:cNvPr>
          <p:cNvSpPr/>
          <p:nvPr/>
        </p:nvSpPr>
        <p:spPr>
          <a:xfrm>
            <a:off x="3867124" y="1361695"/>
            <a:ext cx="5148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2000" b="1" cap="none" spc="0" dirty="0">
                <a:ln/>
                <a:solidFill>
                  <a:schemeClr val="accent4"/>
                </a:solidFill>
                <a:effectLst/>
                <a:latin typeface="Impact" panose="020B0806030902050204" pitchFamily="34" charset="0"/>
              </a:rPr>
              <a:t>što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7988A8E6-61F2-4106-930D-596BCDFF0296}"/>
              </a:ext>
            </a:extLst>
          </p:cNvPr>
          <p:cNvSpPr/>
          <p:nvPr/>
        </p:nvSpPr>
        <p:spPr>
          <a:xfrm>
            <a:off x="4147425" y="2357470"/>
            <a:ext cx="4411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20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ča</a:t>
            </a:r>
            <a:endParaRPr lang="hr-HR" sz="2000" b="1" cap="none" spc="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332B290B-5428-40E5-9870-B3CA70E50DA9}"/>
              </a:ext>
            </a:extLst>
          </p:cNvPr>
          <p:cNvSpPr/>
          <p:nvPr/>
        </p:nvSpPr>
        <p:spPr>
          <a:xfrm>
            <a:off x="3862523" y="3353245"/>
            <a:ext cx="510076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kaj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2EE4773-F7EA-4B61-A351-C1F34F1E583D}"/>
              </a:ext>
            </a:extLst>
          </p:cNvPr>
          <p:cNvSpPr txBox="1"/>
          <p:nvPr/>
        </p:nvSpPr>
        <p:spPr>
          <a:xfrm>
            <a:off x="3968920" y="4589374"/>
            <a:ext cx="34811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Mjesni govor </a:t>
            </a:r>
            <a:r>
              <a:rPr lang="hr-HR" dirty="0"/>
              <a:t>je govor </a:t>
            </a:r>
          </a:p>
          <a:p>
            <a:pPr algn="ctr"/>
            <a:r>
              <a:rPr lang="hr-HR" dirty="0"/>
              <a:t>mjesta u kojem živimo.</a:t>
            </a:r>
          </a:p>
          <a:p>
            <a:pPr algn="ctr"/>
            <a:r>
              <a:rPr lang="hr-HR" dirty="0"/>
              <a:t>Više mjesnih govora s istim obilježjima pripada istom narječju.</a:t>
            </a:r>
          </a:p>
        </p:txBody>
      </p:sp>
      <p:pic>
        <p:nvPicPr>
          <p:cNvPr id="19" name="Slika 18" descr="Slika na kojoj se prikazuje objekt, zrcalo, svijetlo&#10;&#10;Opis je automatski generiran">
            <a:extLst>
              <a:ext uri="{FF2B5EF4-FFF2-40B4-BE49-F238E27FC236}">
                <a16:creationId xmlns:a16="http://schemas.microsoft.com/office/drawing/2014/main" id="{AE9CA114-FC0E-462B-AA1A-8DDD82C13F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085241" y="1332261"/>
            <a:ext cx="1906255" cy="1660486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E493AAEC-F17E-47B0-B5A4-691CBC3937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776305" y="2867964"/>
            <a:ext cx="1798232" cy="157900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A5B54F7-5ADD-4758-8F23-B162800B8A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658116">
            <a:off x="7760364" y="874842"/>
            <a:ext cx="2015775" cy="1732904"/>
          </a:xfrm>
          <a:prstGeom prst="rect">
            <a:avLst/>
          </a:prstGeom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1D3200F0-013D-4FBC-9EBE-4663FC2158EC}"/>
              </a:ext>
            </a:extLst>
          </p:cNvPr>
          <p:cNvSpPr txBox="1"/>
          <p:nvPr/>
        </p:nvSpPr>
        <p:spPr>
          <a:xfrm>
            <a:off x="7907255" y="1359472"/>
            <a:ext cx="156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Baš mi je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lipo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!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150633EA-6D15-4D51-A32A-D6C13287AD10}"/>
              </a:ext>
            </a:extLst>
          </p:cNvPr>
          <p:cNvSpPr txBox="1"/>
          <p:nvPr/>
        </p:nvSpPr>
        <p:spPr>
          <a:xfrm>
            <a:off x="10247949" y="1767372"/>
            <a:ext cx="156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Baš mi je </a:t>
            </a:r>
            <a:r>
              <a:rPr lang="hr-HR" dirty="0" err="1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lepo</a:t>
            </a:r>
            <a:r>
              <a:rPr lang="hr-HR" dirty="0"/>
              <a:t>!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DAFCC172-A7D9-400E-9DAA-845D2BC2A1BB}"/>
              </a:ext>
            </a:extLst>
          </p:cNvPr>
          <p:cNvSpPr txBox="1"/>
          <p:nvPr/>
        </p:nvSpPr>
        <p:spPr>
          <a:xfrm>
            <a:off x="8035258" y="3141282"/>
            <a:ext cx="128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Baš mi je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lijepo</a:t>
            </a:r>
            <a:r>
              <a:rPr lang="hr-HR" dirty="0"/>
              <a:t>!</a:t>
            </a: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A9F507D7-0CE4-41E8-B0BC-8EE79BA25B43}"/>
              </a:ext>
            </a:extLst>
          </p:cNvPr>
          <p:cNvSpPr/>
          <p:nvPr/>
        </p:nvSpPr>
        <p:spPr>
          <a:xfrm>
            <a:off x="7678743" y="2463627"/>
            <a:ext cx="15792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ikavski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govor</a:t>
            </a: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F06F15BD-8399-4DFC-A3A6-5180A918BF27}"/>
              </a:ext>
            </a:extLst>
          </p:cNvPr>
          <p:cNvSpPr/>
          <p:nvPr/>
        </p:nvSpPr>
        <p:spPr>
          <a:xfrm>
            <a:off x="8175557" y="4296081"/>
            <a:ext cx="20778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( i ) jekavski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govor</a:t>
            </a:r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62FCD5C1-4354-46DC-A449-91D82E87F903}"/>
              </a:ext>
            </a:extLst>
          </p:cNvPr>
          <p:cNvSpPr/>
          <p:nvPr/>
        </p:nvSpPr>
        <p:spPr>
          <a:xfrm>
            <a:off x="9758993" y="2879035"/>
            <a:ext cx="16401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e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kavski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govor</a:t>
            </a: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id="{60F37B5C-FCA7-4893-A131-1CCE3E365D2F}"/>
              </a:ext>
            </a:extLst>
          </p:cNvPr>
          <p:cNvSpPr/>
          <p:nvPr/>
        </p:nvSpPr>
        <p:spPr>
          <a:xfrm>
            <a:off x="9293448" y="593993"/>
            <a:ext cx="17730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Hrvatski govori</a:t>
            </a:r>
          </a:p>
        </p:txBody>
      </p:sp>
    </p:spTree>
    <p:extLst>
      <p:ext uri="{BB962C8B-B14F-4D97-AF65-F5344CB8AC3E}">
        <p14:creationId xmlns:p14="http://schemas.microsoft.com/office/powerpoint/2010/main" val="39415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7CF3C40-2A30-45EF-89CD-364F43D5B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graphicEl>
                                              <a:dgm id="{67CF3C40-2A30-45EF-89CD-364F43D5B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67CF3C40-2A30-45EF-89CD-364F43D5B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D45864-9C12-4EDC-927A-E1C1DF4F4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graphicEl>
                                              <a:dgm id="{85D45864-9C12-4EDC-927A-E1C1DF4F4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graphicEl>
                                              <a:dgm id="{85D45864-9C12-4EDC-927A-E1C1DF4F4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6AF40E8-3F03-412E-BD37-5F12AE3F7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46AF40E8-3F03-412E-BD37-5F12AE3F7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46AF40E8-3F03-412E-BD37-5F12AE3F7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6E469F-78B6-4CF7-807B-D7A6E3B73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graphicEl>
                                              <a:dgm id="{496E469F-78B6-4CF7-807B-D7A6E3B73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496E469F-78B6-4CF7-807B-D7A6E3B73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0F6DDBE-EBE6-4D2F-8CCA-C3F7F9933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graphicEl>
                                              <a:dgm id="{90F6DDBE-EBE6-4D2F-8CCA-C3F7F9933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graphicEl>
                                              <a:dgm id="{90F6DDBE-EBE6-4D2F-8CCA-C3F7F9933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053D4E-3F5B-43F2-9D03-D5BA786FE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7E053D4E-3F5B-43F2-9D03-D5BA786FE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7E053D4E-3F5B-43F2-9D03-D5BA786FE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ECF492-70B0-476C-B330-AC2D3358A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graphicEl>
                                              <a:dgm id="{C7ECF492-70B0-476C-B330-AC2D3358A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graphicEl>
                                              <a:dgm id="{C7ECF492-70B0-476C-B330-AC2D3358A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Graphic spid="11" grpId="0">
        <p:bldSub>
          <a:bldDgm bld="one"/>
        </p:bldSub>
      </p:bldGraphic>
      <p:bldP spid="12" grpId="0"/>
      <p:bldP spid="15" grpId="0"/>
      <p:bldP spid="16" grpId="0" animBg="1"/>
      <p:bldP spid="17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485297" y="174273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3B85E1A-730C-493B-8819-E3063AC93525}"/>
              </a:ext>
            </a:extLst>
          </p:cNvPr>
          <p:cNvSpPr txBox="1"/>
          <p:nvPr/>
        </p:nvSpPr>
        <p:spPr>
          <a:xfrm>
            <a:off x="3649580" y="293730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Osobne zamjenice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37BE127-202A-4066-A8D1-CB27DBB938FC}"/>
              </a:ext>
            </a:extLst>
          </p:cNvPr>
          <p:cNvSpPr txBox="1"/>
          <p:nvPr/>
        </p:nvSpPr>
        <p:spPr>
          <a:xfrm>
            <a:off x="1041152" y="1173470"/>
            <a:ext cx="321644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ZAMJENICE</a:t>
            </a:r>
            <a:r>
              <a:rPr lang="hr-HR" dirty="0"/>
              <a:t> su promjenjive riječi koje zamjenjuju ostale riječi.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D6564BD-CB51-4043-A9BD-93EA138C7517}"/>
              </a:ext>
            </a:extLst>
          </p:cNvPr>
          <p:cNvSpPr txBox="1"/>
          <p:nvPr/>
        </p:nvSpPr>
        <p:spPr>
          <a:xfrm>
            <a:off x="208548" y="2248796"/>
            <a:ext cx="344103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OSOBNE ZAMJENICE</a:t>
            </a:r>
            <a:r>
              <a:rPr lang="hr-HR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r-HR" dirty="0"/>
              <a:t>zamjenjuju osobe koje sudjeluju u razgovoru.</a:t>
            </a:r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4939AC99-21F8-4A09-9777-2F387BB6F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187597"/>
              </p:ext>
            </p:extLst>
          </p:nvPr>
        </p:nvGraphicFramePr>
        <p:xfrm>
          <a:off x="208547" y="3348886"/>
          <a:ext cx="4491789" cy="118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263">
                  <a:extLst>
                    <a:ext uri="{9D8B030D-6E8A-4147-A177-3AD203B41FA5}">
                      <a16:colId xmlns:a16="http://schemas.microsoft.com/office/drawing/2014/main" val="2257113505"/>
                    </a:ext>
                  </a:extLst>
                </a:gridCol>
                <a:gridCol w="1497263">
                  <a:extLst>
                    <a:ext uri="{9D8B030D-6E8A-4147-A177-3AD203B41FA5}">
                      <a16:colId xmlns:a16="http://schemas.microsoft.com/office/drawing/2014/main" val="1711447194"/>
                    </a:ext>
                  </a:extLst>
                </a:gridCol>
                <a:gridCol w="1497263">
                  <a:extLst>
                    <a:ext uri="{9D8B030D-6E8A-4147-A177-3AD203B41FA5}">
                      <a16:colId xmlns:a16="http://schemas.microsoft.com/office/drawing/2014/main" val="2387979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OSOBA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JEDNINA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MNOŽINA</a:t>
                      </a:r>
                      <a:endParaRPr lang="hr-HR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842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govornik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ja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mi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6771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sugovornik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ti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vi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646577"/>
                  </a:ext>
                </a:extLst>
              </a:tr>
              <a:tr h="243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err="1">
                          <a:effectLst/>
                        </a:rPr>
                        <a:t>negovornik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on, ona, ono</a:t>
                      </a:r>
                      <a:endParaRPr lang="hr-HR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oni, one, ona</a:t>
                      </a:r>
                      <a:endParaRPr lang="hr-H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627440"/>
                  </a:ext>
                </a:extLst>
              </a:tr>
            </a:tbl>
          </a:graphicData>
        </a:graphic>
      </p:graphicFrame>
      <p:grpSp>
        <p:nvGrpSpPr>
          <p:cNvPr id="28" name="Grupa 27">
            <a:extLst>
              <a:ext uri="{FF2B5EF4-FFF2-40B4-BE49-F238E27FC236}">
                <a16:creationId xmlns:a16="http://schemas.microsoft.com/office/drawing/2014/main" id="{8B4A4CF3-2D04-47A0-A5FA-B6E0CEAF3C75}"/>
              </a:ext>
            </a:extLst>
          </p:cNvPr>
          <p:cNvGrpSpPr/>
          <p:nvPr/>
        </p:nvGrpSpPr>
        <p:grpSpPr>
          <a:xfrm>
            <a:off x="5105979" y="1005144"/>
            <a:ext cx="5638800" cy="1477328"/>
            <a:chOff x="3198657" y="4879962"/>
            <a:chExt cx="7178841" cy="1477328"/>
          </a:xfrm>
        </p:grpSpPr>
        <p:sp>
          <p:nvSpPr>
            <p:cNvPr id="21" name="TekstniOkvir 20">
              <a:extLst>
                <a:ext uri="{FF2B5EF4-FFF2-40B4-BE49-F238E27FC236}">
                  <a16:creationId xmlns:a16="http://schemas.microsoft.com/office/drawing/2014/main" id="{7F487F24-82E9-452E-B908-4EC3DFA96FFB}"/>
                </a:ext>
              </a:extLst>
            </p:cNvPr>
            <p:cNvSpPr txBox="1"/>
            <p:nvPr/>
          </p:nvSpPr>
          <p:spPr>
            <a:xfrm>
              <a:off x="3198657" y="4879962"/>
              <a:ext cx="7178841" cy="1477328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r-HR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rPr>
                <a:t>Ona</a:t>
              </a:r>
              <a:r>
                <a: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je pomogla </a:t>
              </a:r>
              <a:r>
                <a:rPr lang="hr-HR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rPr>
                <a:t>njemu.</a:t>
              </a:r>
              <a:r>
                <a: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</a:t>
              </a:r>
              <a:r>
                <a:rPr lang="hr-HR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rPr>
                <a:t>Njega</a:t>
              </a:r>
              <a:r>
                <a: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rPr>
                <a:t> </a:t>
              </a:r>
              <a:r>
                <a: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nema.       Nema </a:t>
              </a:r>
              <a:r>
                <a:rPr lang="hr-HR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rPr>
                <a:t>ga.</a:t>
              </a: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hr-HR" dirty="0"/>
            </a:p>
            <a:p>
              <a:r>
                <a:rPr lang="hr-HR" dirty="0">
                  <a:solidFill>
                    <a:schemeClr val="accent1">
                      <a:lumMod val="75000"/>
                    </a:schemeClr>
                  </a:solidFill>
                </a:rPr>
                <a:t>Tko/što?       Komu/čemu?       Koga/čega?         Koga/čega?</a:t>
              </a:r>
            </a:p>
            <a:p>
              <a:endParaRPr lang="hr-HR" dirty="0"/>
            </a:p>
          </p:txBody>
        </p:sp>
        <p:pic>
          <p:nvPicPr>
            <p:cNvPr id="23" name="Slika 22" descr="Slika na kojoj se prikazuje nož&#10;&#10;Opis je automatski generiran">
              <a:extLst>
                <a:ext uri="{FF2B5EF4-FFF2-40B4-BE49-F238E27FC236}">
                  <a16:creationId xmlns:a16="http://schemas.microsoft.com/office/drawing/2014/main" id="{3CBD3A88-5DB8-4BC3-87CC-6C9B42F8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16200000">
              <a:off x="3308989" y="5345148"/>
              <a:ext cx="451702" cy="225851"/>
            </a:xfrm>
            <a:prstGeom prst="rect">
              <a:avLst/>
            </a:prstGeom>
          </p:spPr>
        </p:pic>
        <p:pic>
          <p:nvPicPr>
            <p:cNvPr id="24" name="Slika 23">
              <a:extLst>
                <a:ext uri="{FF2B5EF4-FFF2-40B4-BE49-F238E27FC236}">
                  <a16:creationId xmlns:a16="http://schemas.microsoft.com/office/drawing/2014/main" id="{8B569CB3-CEBA-4341-AF5D-360F63232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0253" y="5246456"/>
              <a:ext cx="225572" cy="451143"/>
            </a:xfrm>
            <a:prstGeom prst="rect">
              <a:avLst/>
            </a:prstGeom>
          </p:spPr>
        </p:pic>
        <p:pic>
          <p:nvPicPr>
            <p:cNvPr id="26" name="Slika 25">
              <a:extLst>
                <a:ext uri="{FF2B5EF4-FFF2-40B4-BE49-F238E27FC236}">
                  <a16:creationId xmlns:a16="http://schemas.microsoft.com/office/drawing/2014/main" id="{52F4041C-DBF5-48C1-8B06-449C55527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91472" y="5213346"/>
              <a:ext cx="225572" cy="451143"/>
            </a:xfrm>
            <a:prstGeom prst="rect">
              <a:avLst/>
            </a:prstGeom>
          </p:spPr>
        </p:pic>
        <p:pic>
          <p:nvPicPr>
            <p:cNvPr id="27" name="Slika 26">
              <a:extLst>
                <a:ext uri="{FF2B5EF4-FFF2-40B4-BE49-F238E27FC236}">
                  <a16:creationId xmlns:a16="http://schemas.microsoft.com/office/drawing/2014/main" id="{CF1A626F-BC7A-48F7-A360-28121503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9451" y="5190559"/>
              <a:ext cx="225572" cy="451143"/>
            </a:xfrm>
            <a:prstGeom prst="rect">
              <a:avLst/>
            </a:prstGeom>
          </p:spPr>
        </p:pic>
      </p:grp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1D2DC175-0493-4A5E-BDBF-6284F6B779F3}"/>
              </a:ext>
            </a:extLst>
          </p:cNvPr>
          <p:cNvSpPr txBox="1"/>
          <p:nvPr/>
        </p:nvSpPr>
        <p:spPr>
          <a:xfrm>
            <a:off x="5965616" y="2718412"/>
            <a:ext cx="507747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Osobne zamjenice </a:t>
            </a:r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sklanjaju se po padežima</a:t>
            </a:r>
            <a:r>
              <a:rPr lang="hr-HR" dirty="0"/>
              <a:t>. </a:t>
            </a:r>
            <a:br>
              <a:rPr lang="hr-HR" dirty="0"/>
            </a:br>
            <a:r>
              <a:rPr lang="hr-HR" dirty="0"/>
              <a:t>Imaju dulje (naglašene) oblike i kraće (nenaglašene).</a:t>
            </a:r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145FC723-3206-4451-91C9-865D52EA33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2501352" flipV="1">
            <a:off x="10079390" y="1441097"/>
            <a:ext cx="1685919" cy="1421258"/>
          </a:xfrm>
          <a:prstGeom prst="rect">
            <a:avLst/>
          </a:prstGeom>
        </p:spPr>
      </p:pic>
      <p:pic>
        <p:nvPicPr>
          <p:cNvPr id="34" name="Slika 33" descr="Slika na kojoj se prikazuje crtež, hrana&#10;&#10;Opis je automatski generiran">
            <a:extLst>
              <a:ext uri="{FF2B5EF4-FFF2-40B4-BE49-F238E27FC236}">
                <a16:creationId xmlns:a16="http://schemas.microsoft.com/office/drawing/2014/main" id="{EA5ECFE3-3517-4004-8C96-92A82F0969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588747" y="251875"/>
            <a:ext cx="1784211" cy="730040"/>
          </a:xfrm>
          <a:prstGeom prst="rect">
            <a:avLst/>
          </a:prstGeom>
        </p:spPr>
      </p:pic>
      <p:sp>
        <p:nvSpPr>
          <p:cNvPr id="35" name="TekstniOkvir 34">
            <a:extLst>
              <a:ext uri="{FF2B5EF4-FFF2-40B4-BE49-F238E27FC236}">
                <a16:creationId xmlns:a16="http://schemas.microsoft.com/office/drawing/2014/main" id="{72399387-D094-455E-A319-6F3FDF0FD952}"/>
              </a:ext>
            </a:extLst>
          </p:cNvPr>
          <p:cNvSpPr txBox="1"/>
          <p:nvPr/>
        </p:nvSpPr>
        <p:spPr>
          <a:xfrm>
            <a:off x="6374194" y="385437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Promatram </a:t>
            </a:r>
            <a:r>
              <a:rPr lang="hr-HR" strike="sngStrike" dirty="0">
                <a:solidFill>
                  <a:schemeClr val="accent4">
                    <a:lumMod val="75000"/>
                  </a:schemeClr>
                </a:solidFill>
              </a:rPr>
              <a:t>mene</a:t>
            </a:r>
            <a:r>
              <a:rPr lang="hr-HR" dirty="0"/>
              <a:t> u ogledalu.</a:t>
            </a:r>
          </a:p>
          <a:p>
            <a:pPr algn="ctr"/>
            <a:r>
              <a:rPr lang="hr-HR" dirty="0"/>
              <a:t>Promatram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sebe</a:t>
            </a:r>
            <a:r>
              <a:rPr lang="hr-HR" dirty="0"/>
              <a:t> u ogledalu.</a:t>
            </a:r>
          </a:p>
        </p:txBody>
      </p:sp>
      <p:sp>
        <p:nvSpPr>
          <p:cNvPr id="36" name="Pravokutnik 35">
            <a:extLst>
              <a:ext uri="{FF2B5EF4-FFF2-40B4-BE49-F238E27FC236}">
                <a16:creationId xmlns:a16="http://schemas.microsoft.com/office/drawing/2014/main" id="{69C2BF0C-9FE9-47B0-9DB0-9BFC2BF90AA1}"/>
              </a:ext>
            </a:extLst>
          </p:cNvPr>
          <p:cNvSpPr/>
          <p:nvPr/>
        </p:nvSpPr>
        <p:spPr>
          <a:xfrm>
            <a:off x="6813884" y="4758958"/>
            <a:ext cx="21530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POVRATNA ZAMJENICA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C5437DF5-6C3F-4E36-B2D0-58106E2EE7F8}"/>
              </a:ext>
            </a:extLst>
          </p:cNvPr>
          <p:cNvSpPr txBox="1"/>
          <p:nvPr/>
        </p:nvSpPr>
        <p:spPr>
          <a:xfrm>
            <a:off x="6485868" y="5218063"/>
            <a:ext cx="3105838" cy="9233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Zamjenjuje sve osobne zamjenice kada onaj tko obavlja radnju čini to na sebi.</a:t>
            </a:r>
          </a:p>
        </p:txBody>
      </p:sp>
      <p:sp>
        <p:nvSpPr>
          <p:cNvPr id="38" name="Strelica: prema dolje 37">
            <a:extLst>
              <a:ext uri="{FF2B5EF4-FFF2-40B4-BE49-F238E27FC236}">
                <a16:creationId xmlns:a16="http://schemas.microsoft.com/office/drawing/2014/main" id="{2ACEBF63-1180-4E2F-B7A0-273911236A27}"/>
              </a:ext>
            </a:extLst>
          </p:cNvPr>
          <p:cNvSpPr/>
          <p:nvPr/>
        </p:nvSpPr>
        <p:spPr>
          <a:xfrm>
            <a:off x="7742008" y="4481959"/>
            <a:ext cx="296779" cy="26214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1" name="Slika 40" descr="Slika na kojoj se prikazuje crtež, crno, žuto, crveno&#10;&#10;Opis je automatski generiran">
            <a:extLst>
              <a:ext uri="{FF2B5EF4-FFF2-40B4-BE49-F238E27FC236}">
                <a16:creationId xmlns:a16="http://schemas.microsoft.com/office/drawing/2014/main" id="{5A8D90BF-2501-4401-808E-AA81E8DF21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03295" y="4617490"/>
            <a:ext cx="1125978" cy="1125978"/>
          </a:xfrm>
          <a:prstGeom prst="rect">
            <a:avLst/>
          </a:prstGeom>
        </p:spPr>
      </p:pic>
      <p:sp>
        <p:nvSpPr>
          <p:cNvPr id="44" name="TekstniOkvir 43">
            <a:extLst>
              <a:ext uri="{FF2B5EF4-FFF2-40B4-BE49-F238E27FC236}">
                <a16:creationId xmlns:a16="http://schemas.microsoft.com/office/drawing/2014/main" id="{08464FA1-80B8-4532-8C5D-06863B04246C}"/>
              </a:ext>
            </a:extLst>
          </p:cNvPr>
          <p:cNvSpPr txBox="1"/>
          <p:nvPr/>
        </p:nvSpPr>
        <p:spPr>
          <a:xfrm>
            <a:off x="703295" y="5610902"/>
            <a:ext cx="1199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smijem </a:t>
            </a:r>
            <a:r>
              <a:rPr lang="hr-HR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se</a:t>
            </a:r>
          </a:p>
        </p:txBody>
      </p:sp>
      <p:pic>
        <p:nvPicPr>
          <p:cNvPr id="46" name="Slika 45" descr="Slika na kojoj se prikazuje osoba, zeleno, na zatvorenom, držanje&#10;&#10;Opis je automatski generiran">
            <a:extLst>
              <a:ext uri="{FF2B5EF4-FFF2-40B4-BE49-F238E27FC236}">
                <a16:creationId xmlns:a16="http://schemas.microsoft.com/office/drawing/2014/main" id="{08DD2AB9-0F5D-4B60-BA76-4C6AAC763FC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135949" y="4758958"/>
            <a:ext cx="1148936" cy="1144149"/>
          </a:xfrm>
          <a:prstGeom prst="rect">
            <a:avLst/>
          </a:prstGeom>
        </p:spPr>
      </p:pic>
      <p:sp>
        <p:nvSpPr>
          <p:cNvPr id="48" name="TekstniOkvir 47">
            <a:extLst>
              <a:ext uri="{FF2B5EF4-FFF2-40B4-BE49-F238E27FC236}">
                <a16:creationId xmlns:a16="http://schemas.microsoft.com/office/drawing/2014/main" id="{2E06D191-A52A-4164-A13A-0CDA3EABA4B9}"/>
              </a:ext>
            </a:extLst>
          </p:cNvPr>
          <p:cNvSpPr txBox="1"/>
          <p:nvPr/>
        </p:nvSpPr>
        <p:spPr>
          <a:xfrm>
            <a:off x="2011925" y="5803469"/>
            <a:ext cx="1821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gledam </a:t>
            </a:r>
            <a:r>
              <a:rPr lang="hr-HR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se</a:t>
            </a:r>
          </a:p>
        </p:txBody>
      </p:sp>
      <p:pic>
        <p:nvPicPr>
          <p:cNvPr id="50" name="Slika 49" descr="Slika na kojoj se prikazuje crtež&#10;&#10;Opis je automatski generiran">
            <a:extLst>
              <a:ext uri="{FF2B5EF4-FFF2-40B4-BE49-F238E27FC236}">
                <a16:creationId xmlns:a16="http://schemas.microsoft.com/office/drawing/2014/main" id="{0304AEA6-8C57-4248-BEE0-BBC08CD674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772128" y="4722068"/>
            <a:ext cx="927054" cy="1021400"/>
          </a:xfrm>
          <a:prstGeom prst="rect">
            <a:avLst/>
          </a:prstGeom>
        </p:spPr>
      </p:pic>
      <p:sp>
        <p:nvSpPr>
          <p:cNvPr id="53" name="TekstniOkvir 52">
            <a:extLst>
              <a:ext uri="{FF2B5EF4-FFF2-40B4-BE49-F238E27FC236}">
                <a16:creationId xmlns:a16="http://schemas.microsoft.com/office/drawing/2014/main" id="{C09DD8B9-A8DE-471C-9B05-678A9CEED510}"/>
              </a:ext>
            </a:extLst>
          </p:cNvPr>
          <p:cNvSpPr txBox="1"/>
          <p:nvPr/>
        </p:nvSpPr>
        <p:spPr>
          <a:xfrm>
            <a:off x="3617916" y="5795568"/>
            <a:ext cx="1279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umivam</a:t>
            </a:r>
            <a:r>
              <a:rPr lang="hr-HR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 se</a:t>
            </a:r>
          </a:p>
        </p:txBody>
      </p:sp>
      <p:sp>
        <p:nvSpPr>
          <p:cNvPr id="54" name="Pravokutnik 53">
            <a:extLst>
              <a:ext uri="{FF2B5EF4-FFF2-40B4-BE49-F238E27FC236}">
                <a16:creationId xmlns:a16="http://schemas.microsoft.com/office/drawing/2014/main" id="{456D1D8C-359B-4FAB-A38D-BBD6CACB7A34}"/>
              </a:ext>
            </a:extLst>
          </p:cNvPr>
          <p:cNvSpPr/>
          <p:nvPr/>
        </p:nvSpPr>
        <p:spPr>
          <a:xfrm>
            <a:off x="5285759" y="4672265"/>
            <a:ext cx="10407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b="1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povratni </a:t>
            </a:r>
          </a:p>
          <a:p>
            <a:pPr algn="ctr"/>
            <a:r>
              <a:rPr lang="hr-HR" b="1" cap="none" spc="0" dirty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glagoli</a:t>
            </a:r>
          </a:p>
        </p:txBody>
      </p:sp>
      <p:sp>
        <p:nvSpPr>
          <p:cNvPr id="56" name="Strelica: lijevo-gore 55">
            <a:extLst>
              <a:ext uri="{FF2B5EF4-FFF2-40B4-BE49-F238E27FC236}">
                <a16:creationId xmlns:a16="http://schemas.microsoft.com/office/drawing/2014/main" id="{54DA606F-8A40-44C2-BE70-02D0157A6740}"/>
              </a:ext>
            </a:extLst>
          </p:cNvPr>
          <p:cNvSpPr/>
          <p:nvPr/>
        </p:nvSpPr>
        <p:spPr>
          <a:xfrm>
            <a:off x="4915175" y="4763231"/>
            <a:ext cx="1906255" cy="942402"/>
          </a:xfrm>
          <a:prstGeom prst="lef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65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9" grpId="0" animBg="1"/>
      <p:bldP spid="29" grpId="0" animBg="1"/>
      <p:bldP spid="35" grpId="0"/>
      <p:bldP spid="36" grpId="0"/>
      <p:bldP spid="37" grpId="0" animBg="1"/>
      <p:bldP spid="38" grpId="0" animBg="1"/>
      <p:bldP spid="44" grpId="0"/>
      <p:bldP spid="48" grpId="0"/>
      <p:bldP spid="53" grpId="0"/>
      <p:bldP spid="54" grpId="0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180" y="-2631244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257BC0D-1CFA-4708-B668-B748F011C6BE}"/>
              </a:ext>
            </a:extLst>
          </p:cNvPr>
          <p:cNvSpPr txBox="1"/>
          <p:nvPr/>
        </p:nvSpPr>
        <p:spPr>
          <a:xfrm>
            <a:off x="4395538" y="404902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Posvojne zamjenice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101ACFA4-4CA4-49FB-BA29-C85E70564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378160"/>
              </p:ext>
            </p:extLst>
          </p:nvPr>
        </p:nvGraphicFramePr>
        <p:xfrm>
          <a:off x="316522" y="1239194"/>
          <a:ext cx="8590804" cy="452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34E26C44-AD23-4069-92F8-6C3805F0C075}"/>
              </a:ext>
            </a:extLst>
          </p:cNvPr>
          <p:cNvSpPr txBox="1"/>
          <p:nvPr/>
        </p:nvSpPr>
        <p:spPr>
          <a:xfrm>
            <a:off x="1439460" y="3862522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tx2"/>
                </a:solidFill>
              </a:rPr>
              <a:t>primjer:</a:t>
            </a:r>
          </a:p>
          <a:p>
            <a:pPr algn="ctr"/>
            <a:r>
              <a:rPr lang="hr-HR" i="1" dirty="0">
                <a:solidFill>
                  <a:schemeClr val="tx2"/>
                </a:solidFill>
              </a:rPr>
              <a:t>Upoznao je </a:t>
            </a:r>
            <a:r>
              <a:rPr lang="hr-HR" i="1" u="sng" dirty="0">
                <a:solidFill>
                  <a:schemeClr val="tx2"/>
                </a:solidFill>
              </a:rPr>
              <a:t>Aninu</a:t>
            </a:r>
            <a:r>
              <a:rPr lang="hr-HR" i="1" dirty="0">
                <a:solidFill>
                  <a:schemeClr val="tx2"/>
                </a:solidFill>
              </a:rPr>
              <a:t> majku.</a:t>
            </a:r>
          </a:p>
          <a:p>
            <a:pPr algn="ctr"/>
            <a:r>
              <a:rPr lang="hr-HR" i="1" dirty="0">
                <a:solidFill>
                  <a:schemeClr val="tx2"/>
                </a:solidFill>
              </a:rPr>
              <a:t>Upoznao je </a:t>
            </a:r>
            <a:r>
              <a:rPr lang="hr-HR" i="1" dirty="0">
                <a:solidFill>
                  <a:schemeClr val="tx2"/>
                </a:solidFill>
                <a:latin typeface="Impact" panose="020B0806030902050204" pitchFamily="34" charset="0"/>
              </a:rPr>
              <a:t>njezinu</a:t>
            </a:r>
            <a:r>
              <a:rPr lang="hr-HR" i="1" dirty="0">
                <a:solidFill>
                  <a:schemeClr val="tx2"/>
                </a:solidFill>
              </a:rPr>
              <a:t> majku</a:t>
            </a:r>
            <a:r>
              <a:rPr lang="hr-HR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3745F64-A27F-4752-A41C-4EB87C3BDC91}"/>
              </a:ext>
            </a:extLst>
          </p:cNvPr>
          <p:cNvSpPr txBox="1"/>
          <p:nvPr/>
        </p:nvSpPr>
        <p:spPr>
          <a:xfrm>
            <a:off x="5590674" y="3568257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tx2"/>
                </a:solidFill>
              </a:rPr>
              <a:t>primjer:</a:t>
            </a:r>
          </a:p>
          <a:p>
            <a:pPr algn="ctr"/>
            <a:r>
              <a:rPr lang="hr-HR" i="1" dirty="0">
                <a:solidFill>
                  <a:schemeClr val="tx2"/>
                </a:solidFill>
              </a:rPr>
              <a:t>Otvorio je </a:t>
            </a:r>
            <a:r>
              <a:rPr lang="hr-HR" i="1" strike="sngStrike" dirty="0">
                <a:solidFill>
                  <a:schemeClr val="tx2"/>
                </a:solidFill>
              </a:rPr>
              <a:t>njegovu</a:t>
            </a:r>
            <a:r>
              <a:rPr lang="hr-HR" i="1" dirty="0">
                <a:solidFill>
                  <a:schemeClr val="tx2"/>
                </a:solidFill>
              </a:rPr>
              <a:t> bilježnicu.</a:t>
            </a:r>
          </a:p>
          <a:p>
            <a:pPr algn="ctr"/>
            <a:r>
              <a:rPr lang="hr-HR" i="1" dirty="0">
                <a:solidFill>
                  <a:schemeClr val="tx2"/>
                </a:solidFill>
              </a:rPr>
              <a:t>Otvorio je </a:t>
            </a:r>
            <a:r>
              <a:rPr lang="hr-HR" i="1" dirty="0">
                <a:solidFill>
                  <a:schemeClr val="tx2"/>
                </a:solidFill>
                <a:latin typeface="Impact" panose="020B0806030902050204" pitchFamily="34" charset="0"/>
              </a:rPr>
              <a:t>svoju</a:t>
            </a:r>
            <a:r>
              <a:rPr lang="hr-HR" i="1" dirty="0">
                <a:solidFill>
                  <a:schemeClr val="tx2"/>
                </a:solidFill>
              </a:rPr>
              <a:t> bilježnicu</a:t>
            </a:r>
            <a:r>
              <a:rPr lang="hr-HR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9F9B7FDE-1C33-414B-8800-8986F84DABB1}"/>
              </a:ext>
            </a:extLst>
          </p:cNvPr>
          <p:cNvSpPr/>
          <p:nvPr/>
        </p:nvSpPr>
        <p:spPr>
          <a:xfrm>
            <a:off x="10197648" y="2586104"/>
            <a:ext cx="5469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2000" b="1" cap="none" spc="0" dirty="0">
                <a:ln/>
                <a:solidFill>
                  <a:srgbClr val="FFC000"/>
                </a:solidFill>
                <a:effectLst/>
                <a:latin typeface="Impact" panose="020B0806030902050204" pitchFamily="34" charset="0"/>
              </a:rPr>
              <a:t>vaš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B580D490-52F1-4E57-A517-7A686DA9845B}"/>
              </a:ext>
            </a:extLst>
          </p:cNvPr>
          <p:cNvSpPr/>
          <p:nvPr/>
        </p:nvSpPr>
        <p:spPr>
          <a:xfrm>
            <a:off x="10050822" y="1076816"/>
            <a:ext cx="5661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2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Vaš</a:t>
            </a:r>
            <a:endParaRPr lang="hr-HR" sz="2000" b="1" cap="none" spc="0" dirty="0">
              <a:ln/>
              <a:solidFill>
                <a:srgbClr val="FFC00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2AF4061-DAC2-4154-8A04-E0DA6F1858D3}"/>
              </a:ext>
            </a:extLst>
          </p:cNvPr>
          <p:cNvSpPr txBox="1"/>
          <p:nvPr/>
        </p:nvSpPr>
        <p:spPr>
          <a:xfrm>
            <a:off x="9315450" y="1395004"/>
            <a:ext cx="23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obraćanje jednoj osobi </a:t>
            </a:r>
            <a:br>
              <a:rPr lang="hr-HR" dirty="0"/>
            </a:br>
            <a:r>
              <a:rPr lang="hr-HR" dirty="0"/>
              <a:t>s poštovanjem.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33D4A85-EBFC-4A3F-8132-ED4E4DADBB20}"/>
              </a:ext>
            </a:extLst>
          </p:cNvPr>
          <p:cNvSpPr txBox="1"/>
          <p:nvPr/>
        </p:nvSpPr>
        <p:spPr>
          <a:xfrm>
            <a:off x="9259746" y="2841633"/>
            <a:ext cx="2422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obraćanje većem </a:t>
            </a:r>
            <a:br>
              <a:rPr lang="hr-HR" dirty="0"/>
            </a:br>
            <a:r>
              <a:rPr lang="hr-HR" dirty="0"/>
              <a:t>broju osoba.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9BC8B8-C04A-4E12-A1FB-0FBBD1AEDD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6770" y="910399"/>
            <a:ext cx="2422751" cy="147355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176C19B-418B-4F92-B2D8-4DC4A64F17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59746" y="2399640"/>
            <a:ext cx="2353260" cy="1469263"/>
          </a:xfrm>
          <a:prstGeom prst="rect">
            <a:avLst/>
          </a:prstGeom>
        </p:spPr>
      </p:pic>
      <p:pic>
        <p:nvPicPr>
          <p:cNvPr id="21" name="Slika 20" descr="Slika na kojoj se prikazuje kišobran&#10;&#10;Opis je automatski generiran">
            <a:extLst>
              <a:ext uri="{FF2B5EF4-FFF2-40B4-BE49-F238E27FC236}">
                <a16:creationId xmlns:a16="http://schemas.microsoft.com/office/drawing/2014/main" id="{3903C51D-97B3-46D9-A0E6-E8A42FCA86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207767" y="4570952"/>
            <a:ext cx="2887579" cy="1187517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339D4FEA-7E5D-4081-AE6E-7E553C8A53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17541" y="4548971"/>
            <a:ext cx="1852970" cy="2208838"/>
          </a:xfrm>
          <a:prstGeom prst="rect">
            <a:avLst/>
          </a:prstGeom>
        </p:spPr>
      </p:pic>
      <p:pic>
        <p:nvPicPr>
          <p:cNvPr id="25" name="Slika 24" descr="Slika na kojoj se prikazuje stol, tamno, sjedenje, bijelo&#10;&#10;Opis je automatski generiran">
            <a:extLst>
              <a:ext uri="{FF2B5EF4-FFF2-40B4-BE49-F238E27FC236}">
                <a16:creationId xmlns:a16="http://schemas.microsoft.com/office/drawing/2014/main" id="{38D55985-CF59-4FB5-A68C-5C02A73BA21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434764" y="2527195"/>
            <a:ext cx="2034941" cy="18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8A9F5-A3CF-4018-8070-7CBE4E44B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A338A9F5-A3CF-4018-8070-7CBE4E44B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A338A9F5-A3CF-4018-8070-7CBE4E44B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EB8010-29D3-43F7-B729-E6456D9C4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43EB8010-29D3-43F7-B729-E6456D9C4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43EB8010-29D3-43F7-B729-E6456D9C4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023AF1-3BD5-4072-B325-A1911524E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0023AF1-3BD5-4072-B325-A1911524E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0023AF1-3BD5-4072-B325-A1911524E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6F1ED6-2C13-440D-9118-5FE5FA824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896F1ED6-2C13-440D-9118-5FE5FA824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896F1ED6-2C13-440D-9118-5FE5FA824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B04797-A28D-4586-AB4B-0E6355837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8B04797-A28D-4586-AB4B-0E6355837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8B04797-A28D-4586-AB4B-0E6355837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Sub>
          <a:bldDgm bld="lvlOne"/>
        </p:bldSub>
      </p:bldGraphic>
      <p:bldP spid="4" grpId="0"/>
      <p:bldP spid="11" grpId="0"/>
      <p:bldP spid="5" grpId="0"/>
      <p:bldP spid="12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4CC7CF8-462C-4801-97F1-7C4E0F5A7096}"/>
              </a:ext>
            </a:extLst>
          </p:cNvPr>
          <p:cNvSpPr txBox="1"/>
          <p:nvPr/>
        </p:nvSpPr>
        <p:spPr>
          <a:xfrm>
            <a:off x="4361115" y="2533076"/>
            <a:ext cx="352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Upitne zamjenice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DC8E0CDC-96D2-4BA9-8A88-61B2D2716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170962"/>
              </p:ext>
            </p:extLst>
          </p:nvPr>
        </p:nvGraphicFramePr>
        <p:xfrm>
          <a:off x="1959476" y="3905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Slika 8" descr="Slika na kojoj se prikazuje crno, bijelo, gitara, svijetlo&#10;&#10;Opis je automatski generiran">
            <a:extLst>
              <a:ext uri="{FF2B5EF4-FFF2-40B4-BE49-F238E27FC236}">
                <a16:creationId xmlns:a16="http://schemas.microsoft.com/office/drawing/2014/main" id="{AED95F63-209A-4B12-B15A-DE580069A9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94197" y="1544116"/>
            <a:ext cx="750051" cy="1510393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EB88B7CF-9FF9-499C-8B69-AAB672B863EF}"/>
              </a:ext>
            </a:extLst>
          </p:cNvPr>
          <p:cNvSpPr txBox="1"/>
          <p:nvPr/>
        </p:nvSpPr>
        <p:spPr>
          <a:xfrm>
            <a:off x="360949" y="1198631"/>
            <a:ext cx="237423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Upitne zamjenice</a:t>
            </a:r>
          </a:p>
          <a:p>
            <a:pPr algn="ctr"/>
            <a:r>
              <a:rPr lang="hr-HR" b="1" dirty="0"/>
              <a:t>upitne riječi </a:t>
            </a:r>
            <a:br>
              <a:rPr lang="hr-HR" dirty="0"/>
            </a:br>
            <a:r>
              <a:rPr lang="hr-HR" dirty="0"/>
              <a:t>u upitnim rečenicama koje </a:t>
            </a:r>
            <a:r>
              <a:rPr lang="hr-HR" b="1" dirty="0"/>
              <a:t>zamjenjuju</a:t>
            </a:r>
            <a:r>
              <a:rPr lang="hr-HR" dirty="0"/>
              <a:t> riječi </a:t>
            </a:r>
            <a:br>
              <a:rPr lang="hr-HR" dirty="0"/>
            </a:br>
            <a:r>
              <a:rPr lang="hr-HR" dirty="0"/>
              <a:t>koje se očekuju </a:t>
            </a:r>
            <a:br>
              <a:rPr lang="hr-HR" dirty="0"/>
            </a:br>
            <a:r>
              <a:rPr lang="hr-HR" dirty="0"/>
              <a:t>u odgovoru.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2F97677-58B3-4C60-9EB5-36AA7A20BA68}"/>
              </a:ext>
            </a:extLst>
          </p:cNvPr>
          <p:cNvSpPr txBox="1"/>
          <p:nvPr/>
        </p:nvSpPr>
        <p:spPr>
          <a:xfrm>
            <a:off x="7769110" y="394517"/>
            <a:ext cx="298383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Padežni oblici zamjenica </a:t>
            </a:r>
            <a:br>
              <a:rPr lang="hr-HR" dirty="0"/>
            </a:br>
            <a:r>
              <a:rPr lang="hr-HR" b="1" dirty="0"/>
              <a:t>tko i što </a:t>
            </a:r>
            <a:r>
              <a:rPr lang="hr-HR" dirty="0"/>
              <a:t>su poznajemo kao </a:t>
            </a: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padežna pitanja.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7EEFDB7-D2E3-4845-BD3D-2DBB8DAD5E82}"/>
              </a:ext>
            </a:extLst>
          </p:cNvPr>
          <p:cNvSpPr txBox="1"/>
          <p:nvPr/>
        </p:nvSpPr>
        <p:spPr>
          <a:xfrm>
            <a:off x="553453" y="3601453"/>
            <a:ext cx="218172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Upitne zamjenice možemo </a:t>
            </a:r>
            <a:r>
              <a:rPr lang="hr-HR" b="1" dirty="0"/>
              <a:t>mijenjati </a:t>
            </a:r>
            <a:br>
              <a:rPr lang="hr-HR" b="1" dirty="0"/>
            </a:br>
            <a:r>
              <a:rPr lang="hr-HR" dirty="0"/>
              <a:t>po </a:t>
            </a: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padežima.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5A4B6751-7A6A-4203-BBA3-EBD80281FE2E}"/>
              </a:ext>
            </a:extLst>
          </p:cNvPr>
          <p:cNvSpPr txBox="1"/>
          <p:nvPr/>
        </p:nvSpPr>
        <p:spPr>
          <a:xfrm>
            <a:off x="9087903" y="3313750"/>
            <a:ext cx="246246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Zamjenice </a:t>
            </a:r>
            <a:r>
              <a:rPr lang="hr-HR" b="1" dirty="0"/>
              <a:t>koji, čiji, kakav i </a:t>
            </a:r>
            <a:r>
              <a:rPr lang="hr-HR" b="1" dirty="0" err="1"/>
              <a:t>kolik</a:t>
            </a:r>
            <a:r>
              <a:rPr lang="hr-HR" b="1" dirty="0"/>
              <a:t> </a:t>
            </a:r>
            <a:r>
              <a:rPr lang="hr-HR" dirty="0"/>
              <a:t>sklanjaju se </a:t>
            </a:r>
            <a:r>
              <a:rPr lang="hr-HR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kao pridjevi</a:t>
            </a:r>
            <a:r>
              <a:rPr lang="hr-HR" dirty="0"/>
              <a:t>.</a:t>
            </a:r>
          </a:p>
        </p:txBody>
      </p:sp>
      <p:pic>
        <p:nvPicPr>
          <p:cNvPr id="21" name="Slika 20" descr="Slika na kojoj se prikazuje gledanje, zaštitne naočale, tamno, sunčane naočale&#10;&#10;Opis je automatski generiran">
            <a:extLst>
              <a:ext uri="{FF2B5EF4-FFF2-40B4-BE49-F238E27FC236}">
                <a16:creationId xmlns:a16="http://schemas.microsoft.com/office/drawing/2014/main" id="{FD3A0389-57E9-4BCA-BE03-2288E20BD1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741102" y="3112738"/>
            <a:ext cx="2564747" cy="13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AsOne/>
      </p:bldGraphic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6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3649580" y="293730"/>
            <a:ext cx="550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Pokazne zamjenice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00A7774-08E2-4038-BF57-AFDCED7F3782}"/>
              </a:ext>
            </a:extLst>
          </p:cNvPr>
          <p:cNvSpPr txBox="1"/>
          <p:nvPr/>
        </p:nvSpPr>
        <p:spPr>
          <a:xfrm>
            <a:off x="3649581" y="1243263"/>
            <a:ext cx="3729788" cy="646331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Pokazne zamjenice </a:t>
            </a:r>
            <a:r>
              <a:rPr lang="hr-HR" dirty="0"/>
              <a:t>pokazuju na što i određuju kojoj je osobi što blisko.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021E65CC-6354-4ADC-BEC6-7D67711BD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927658"/>
              </p:ext>
            </p:extLst>
          </p:nvPr>
        </p:nvGraphicFramePr>
        <p:xfrm>
          <a:off x="2248360" y="1233792"/>
          <a:ext cx="6785362" cy="476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0A905E49-6D14-4CD0-8AF7-FFD63E8348DC}"/>
              </a:ext>
            </a:extLst>
          </p:cNvPr>
          <p:cNvSpPr/>
          <p:nvPr/>
        </p:nvSpPr>
        <p:spPr>
          <a:xfrm>
            <a:off x="2835895" y="5204455"/>
            <a:ext cx="16273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blizu govorniku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2E4F2B7E-A0DA-44A3-A914-380146AD8E1F}"/>
              </a:ext>
            </a:extLst>
          </p:cNvPr>
          <p:cNvSpPr/>
          <p:nvPr/>
        </p:nvSpPr>
        <p:spPr>
          <a:xfrm>
            <a:off x="4984144" y="5181786"/>
            <a:ext cx="185659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blizu sugovorniku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6A8A75FF-D10B-41AD-A994-5CDEA04D04AF}"/>
              </a:ext>
            </a:extLst>
          </p:cNvPr>
          <p:cNvSpPr/>
          <p:nvPr/>
        </p:nvSpPr>
        <p:spPr>
          <a:xfrm>
            <a:off x="7091884" y="5215226"/>
            <a:ext cx="23246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blizu negovornoj osobi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0C0B9BB-178C-428D-8BB7-FC77E1501155}"/>
              </a:ext>
            </a:extLst>
          </p:cNvPr>
          <p:cNvSpPr txBox="1"/>
          <p:nvPr/>
        </p:nvSpPr>
        <p:spPr>
          <a:xfrm>
            <a:off x="200526" y="1467853"/>
            <a:ext cx="1772653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Pokazne se zamjenice mogu 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mijenjati po padežima. </a:t>
            </a:r>
            <a:b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</a:br>
            <a:r>
              <a:rPr lang="hr-HR" dirty="0"/>
              <a:t>Imaju sklonidbu kao pridjevi.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B91223B-2D44-45E7-87F5-3AAE29CB02B0}"/>
              </a:ext>
            </a:extLst>
          </p:cNvPr>
          <p:cNvSpPr/>
          <p:nvPr/>
        </p:nvSpPr>
        <p:spPr>
          <a:xfrm>
            <a:off x="690749" y="3245472"/>
            <a:ext cx="7922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cap="none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ovaj</a:t>
            </a:r>
          </a:p>
          <a:p>
            <a:pPr algn="ctr"/>
            <a:r>
              <a:rPr lang="hr-HR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ovoga</a:t>
            </a:r>
          </a:p>
          <a:p>
            <a:pPr algn="ctr"/>
            <a:r>
              <a:rPr lang="hr-HR" cap="none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ovom</a:t>
            </a:r>
          </a:p>
          <a:p>
            <a:pPr algn="ctr"/>
            <a:r>
              <a:rPr lang="hr-HR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ovim</a:t>
            </a:r>
            <a:endParaRPr lang="hr-HR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Impact" panose="020B0806030902050204" pitchFamily="34" charset="0"/>
            </a:endParaRPr>
          </a:p>
        </p:txBody>
      </p:sp>
      <p:pic>
        <p:nvPicPr>
          <p:cNvPr id="16" name="Slika 15" descr="Slika na kojoj se prikazuje crtež&#10;&#10;Opis je automatski generiran">
            <a:extLst>
              <a:ext uri="{FF2B5EF4-FFF2-40B4-BE49-F238E27FC236}">
                <a16:creationId xmlns:a16="http://schemas.microsoft.com/office/drawing/2014/main" id="{BDD3297A-72B6-4BC2-9A67-B193B1C1E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46804" y="4545028"/>
            <a:ext cx="1157953" cy="1340396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B63CC8E5-AABA-4D34-A32E-A0E84588723C}"/>
              </a:ext>
            </a:extLst>
          </p:cNvPr>
          <p:cNvSpPr txBox="1"/>
          <p:nvPr/>
        </p:nvSpPr>
        <p:spPr>
          <a:xfrm>
            <a:off x="9363910" y="1147180"/>
            <a:ext cx="2324675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Pokazne zamjenice stoje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uz imenicu </a:t>
            </a:r>
            <a:r>
              <a:rPr lang="hr-HR" dirty="0"/>
              <a:t>ili se odnose na imenicu.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35C6CDDF-5F06-4162-97A6-A45A3CEDC27A}"/>
              </a:ext>
            </a:extLst>
          </p:cNvPr>
          <p:cNvSpPr/>
          <p:nvPr/>
        </p:nvSpPr>
        <p:spPr>
          <a:xfrm>
            <a:off x="9704549" y="2155376"/>
            <a:ext cx="16433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cap="none" spc="50" dirty="0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ovaj</a:t>
            </a:r>
            <a:r>
              <a:rPr lang="hr-HR" cap="none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čovjek</a:t>
            </a:r>
          </a:p>
          <a:p>
            <a:pPr algn="ctr"/>
            <a:r>
              <a:rPr lang="hr-HR" spc="50" dirty="0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onoliki</a:t>
            </a:r>
            <a:r>
              <a:rPr lang="hr-HR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oblak</a:t>
            </a:r>
          </a:p>
          <a:p>
            <a:pPr algn="ctr"/>
            <a:r>
              <a:rPr lang="hr-HR" spc="50" dirty="0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taj</a:t>
            </a:r>
            <a:r>
              <a:rPr lang="hr-HR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kaput</a:t>
            </a:r>
            <a:endParaRPr lang="hr-HR" cap="none" spc="5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hr-HR" cap="none" spc="50" dirty="0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ovakva</a:t>
            </a:r>
            <a:r>
              <a:rPr lang="hr-HR" cap="none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haljina</a:t>
            </a:r>
          </a:p>
        </p:txBody>
      </p:sp>
      <p:pic>
        <p:nvPicPr>
          <p:cNvPr id="19" name="Slika 18" descr="Slika na kojoj se prikazuje crtež&#10;&#10;Opis je automatski generiran">
            <a:extLst>
              <a:ext uri="{FF2B5EF4-FFF2-40B4-BE49-F238E27FC236}">
                <a16:creationId xmlns:a16="http://schemas.microsoft.com/office/drawing/2014/main" id="{15758E51-CA63-4AFB-A904-45D5C216E9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0974738">
            <a:off x="9988954" y="3710332"/>
            <a:ext cx="1399991" cy="733595"/>
          </a:xfrm>
          <a:prstGeom prst="rect">
            <a:avLst/>
          </a:prstGeom>
        </p:spPr>
      </p:pic>
      <p:sp>
        <p:nvSpPr>
          <p:cNvPr id="22" name="Pravokutnik 21">
            <a:extLst>
              <a:ext uri="{FF2B5EF4-FFF2-40B4-BE49-F238E27FC236}">
                <a16:creationId xmlns:a16="http://schemas.microsoft.com/office/drawing/2014/main" id="{1D0385C3-5976-4E95-9CE7-A75E8B82776B}"/>
              </a:ext>
            </a:extLst>
          </p:cNvPr>
          <p:cNvSpPr/>
          <p:nvPr/>
        </p:nvSpPr>
        <p:spPr>
          <a:xfrm>
            <a:off x="9001279" y="3381838"/>
            <a:ext cx="29562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cap="none" spc="0" dirty="0">
                <a:ln/>
                <a:solidFill>
                  <a:srgbClr val="FF6600"/>
                </a:solidFill>
                <a:effectLst/>
              </a:rPr>
              <a:t>pokazna zamjenica     </a:t>
            </a:r>
            <a:r>
              <a:rPr lang="hr-HR" cap="none" spc="0" dirty="0">
                <a:ln/>
                <a:solidFill>
                  <a:schemeClr val="accent3"/>
                </a:solidFill>
                <a:effectLst/>
              </a:rPr>
              <a:t>imenica</a:t>
            </a:r>
          </a:p>
        </p:txBody>
      </p:sp>
    </p:spTree>
    <p:extLst>
      <p:ext uri="{BB962C8B-B14F-4D97-AF65-F5344CB8AC3E}">
        <p14:creationId xmlns:p14="http://schemas.microsoft.com/office/powerpoint/2010/main" val="26442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7B5450-DA60-4C02-A911-EBAF3898A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807B5450-DA60-4C02-A911-EBAF3898A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807B5450-DA60-4C02-A911-EBAF3898A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8274AB-04FB-404E-9990-9EEE718E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E78274AB-04FB-404E-9990-9EEE718E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E78274AB-04FB-404E-9990-9EEE718E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174BF1-B958-4AAB-877D-0029D6634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93174BF1-B958-4AAB-877D-0029D6634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93174BF1-B958-4AAB-877D-0029D6634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129657-A48D-49AD-9EBA-213433D15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6129657-A48D-49AD-9EBA-213433D15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F6129657-A48D-49AD-9EBA-213433D15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59EE4D-64A1-4DCD-9433-53B73DC6C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059EE4D-64A1-4DCD-9433-53B73DC6C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059EE4D-64A1-4DCD-9433-53B73DC6C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77957E-B48D-4CF7-BC9A-DC061E05B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9177957E-B48D-4CF7-BC9A-DC061E05B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9177957E-B48D-4CF7-BC9A-DC061E05B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75A082-A308-4E94-BAED-C0EE4424B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0875A082-A308-4E94-BAED-C0EE4424B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0875A082-A308-4E94-BAED-C0EE4424B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BF2903-DC02-4BE8-83B3-935B5EF46A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80BF2903-DC02-4BE8-83B3-935B5EF46A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80BF2903-DC02-4BE8-83B3-935B5EF46A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A8202-14A8-4977-8C85-D745C392C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C6A8202-14A8-4977-8C85-D745C392C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CC6A8202-14A8-4977-8C85-D745C392C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A88AE0-845E-4CB9-8ED8-20FBF0788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3FA88AE0-845E-4CB9-8ED8-20FBF0788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3FA88AE0-845E-4CB9-8ED8-20FBF0788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BA423-61A1-441C-A5E6-3C34D6CCB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200BA423-61A1-441C-A5E6-3C34D6CCB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200BA423-61A1-441C-A5E6-3C34D6CCB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9221DE-C76B-45C6-8C2D-2D2705A8D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8D9221DE-C76B-45C6-8C2D-2D2705A8D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8D9221DE-C76B-45C6-8C2D-2D2705A8D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Graphic spid="4" grpId="0">
        <p:bldSub>
          <a:bldDgm bld="lvlOne"/>
        </p:bldSub>
      </p:bldGraphic>
      <p:bldP spid="5" grpId="0"/>
      <p:bldP spid="11" grpId="0"/>
      <p:bldP spid="12" grpId="0"/>
      <p:bldP spid="8" grpId="0" animBg="1"/>
      <p:bldP spid="9" grpId="0" build="p"/>
      <p:bldP spid="17" grpId="0" animBg="1"/>
      <p:bldP spid="18" grpId="0" build="p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tanjur, bijelo, šalica, svijetlo&#10;&#10;Opis je automatski generiran">
            <a:extLst>
              <a:ext uri="{FF2B5EF4-FFF2-40B4-BE49-F238E27FC236}">
                <a16:creationId xmlns:a16="http://schemas.microsoft.com/office/drawing/2014/main" id="{9C6A5A47-91E2-49E7-A390-D882D0C2B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14989" y="290706"/>
            <a:ext cx="2278871" cy="173061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3" y="4237080"/>
            <a:ext cx="1906255" cy="19562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4" y="5876543"/>
            <a:ext cx="1830054" cy="774338"/>
          </a:xfrm>
          <a:prstGeom prst="rect">
            <a:avLst/>
          </a:prstGeom>
        </p:spPr>
      </p:pic>
      <p:pic>
        <p:nvPicPr>
          <p:cNvPr id="3" name="Slika 2">
            <a:hlinkClick r:id="rId8" action="ppaction://hlinksldjump"/>
            <a:extLst>
              <a:ext uri="{FF2B5EF4-FFF2-40B4-BE49-F238E27FC236}">
                <a16:creationId xmlns:a16="http://schemas.microsoft.com/office/drawing/2014/main" id="{D7D124B5-24B6-4CF7-97C3-94DBFDEF5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5734" y="139219"/>
            <a:ext cx="871804" cy="62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1216ED-B1C2-4BC1-B4EB-8D68BCA4A23D}"/>
              </a:ext>
            </a:extLst>
          </p:cNvPr>
          <p:cNvSpPr txBox="1"/>
          <p:nvPr/>
        </p:nvSpPr>
        <p:spPr>
          <a:xfrm>
            <a:off x="4964120" y="168002"/>
            <a:ext cx="15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bg2">
                    <a:lumMod val="50000"/>
                  </a:schemeClr>
                </a:solidFill>
              </a:rPr>
              <a:t>Brojevi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BF69E812-72C8-4319-92D6-2EF22A1B5C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158950"/>
              </p:ext>
            </p:extLst>
          </p:nvPr>
        </p:nvGraphicFramePr>
        <p:xfrm>
          <a:off x="3546520" y="6329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5A450B46-8693-482E-B1DE-D6AAB28B1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067015"/>
              </p:ext>
            </p:extLst>
          </p:nvPr>
        </p:nvGraphicFramePr>
        <p:xfrm>
          <a:off x="532617" y="2125964"/>
          <a:ext cx="4729747" cy="3749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C7E7315C-9E51-42EF-BE86-4EB24FD2BA8F}"/>
              </a:ext>
            </a:extLst>
          </p:cNvPr>
          <p:cNvSpPr txBox="1"/>
          <p:nvPr/>
        </p:nvSpPr>
        <p:spPr>
          <a:xfrm>
            <a:off x="2391110" y="760761"/>
            <a:ext cx="252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Brojevi</a:t>
            </a:r>
            <a:r>
              <a:rPr lang="hr-HR" dirty="0">
                <a:solidFill>
                  <a:srgbClr val="FF6600"/>
                </a:solidFill>
              </a:rPr>
              <a:t> </a:t>
            </a:r>
            <a:r>
              <a:rPr lang="hr-HR" dirty="0"/>
              <a:t>su riječi </a:t>
            </a:r>
          </a:p>
          <a:p>
            <a:pPr algn="ctr"/>
            <a:r>
              <a:rPr lang="hr-HR" dirty="0"/>
              <a:t>kojima označujemo </a:t>
            </a:r>
          </a:p>
          <a:p>
            <a:pPr algn="ctr"/>
            <a:r>
              <a:rPr lang="hr-HR" dirty="0"/>
              <a:t>količinu ili poredak.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11575206-5492-423E-BD87-8C0A9A1E6681}"/>
              </a:ext>
            </a:extLst>
          </p:cNvPr>
          <p:cNvSpPr/>
          <p:nvPr/>
        </p:nvSpPr>
        <p:spPr>
          <a:xfrm>
            <a:off x="2081131" y="1859845"/>
            <a:ext cx="9989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Impact" panose="020B0806030902050204" pitchFamily="34" charset="0"/>
              </a:rPr>
              <a:t>P</a:t>
            </a:r>
            <a:r>
              <a:rPr lang="hr-HR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Impact" panose="020B0806030902050204" pitchFamily="34" charset="0"/>
              </a:rPr>
              <a:t>rimjeri: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5AE2E58-0223-4A19-BAB1-2DBB3F62AC8B}"/>
              </a:ext>
            </a:extLst>
          </p:cNvPr>
          <p:cNvSpPr txBox="1"/>
          <p:nvPr/>
        </p:nvSpPr>
        <p:spPr>
          <a:xfrm>
            <a:off x="728310" y="4624963"/>
            <a:ext cx="3128211" cy="1477328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Sklonidba brojeva</a:t>
            </a:r>
          </a:p>
          <a:p>
            <a:pPr algn="ctr"/>
            <a:r>
              <a:rPr lang="hr-HR" i="1" dirty="0"/>
              <a:t>Svi se redni brojevi sklanjaju kao određeni pridjevi, a od glavnih brojeva sklanjaju se samo poneki.</a:t>
            </a:r>
          </a:p>
        </p:txBody>
      </p:sp>
      <p:pic>
        <p:nvPicPr>
          <p:cNvPr id="18" name="Slika 17" descr="Slika na kojoj se prikazuje hrana, crno, tanjur, daljinsko&#10;&#10;Opis je automatski generiran">
            <a:extLst>
              <a:ext uri="{FF2B5EF4-FFF2-40B4-BE49-F238E27FC236}">
                <a16:creationId xmlns:a16="http://schemas.microsoft.com/office/drawing/2014/main" id="{DFB94F57-FEB1-4ED4-9652-AA7826D2D9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121808" y="4448865"/>
            <a:ext cx="1336249" cy="1278707"/>
          </a:xfrm>
          <a:prstGeom prst="rect">
            <a:avLst/>
          </a:prstGeom>
        </p:spPr>
      </p:pic>
      <p:pic>
        <p:nvPicPr>
          <p:cNvPr id="27" name="Slika 26" descr="Slika na kojoj se prikazuje objekt, sat, na zatvorenom, sjedenje&#10;&#10;Opis je automatski generiran">
            <a:extLst>
              <a:ext uri="{FF2B5EF4-FFF2-40B4-BE49-F238E27FC236}">
                <a16:creationId xmlns:a16="http://schemas.microsoft.com/office/drawing/2014/main" id="{5CDD8852-DB3C-4DBF-AFEF-CE8E8E6AE80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9914893" y="1339961"/>
            <a:ext cx="2140585" cy="25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19A0D9-9926-43F4-AD7C-1D1EB1EF7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919A0D9-9926-43F4-AD7C-1D1EB1EF7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A919A0D9-9926-43F4-AD7C-1D1EB1EF7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0BDBFC-B40A-46DF-8725-E0EAC53F0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AC0BDBFC-B40A-46DF-8725-E0EAC53F0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AC0BDBFC-B40A-46DF-8725-E0EAC53F0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34A288-7197-4BFF-9EB8-9CFB5E9D7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3234A288-7197-4BFF-9EB8-9CFB5E9D7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234A288-7197-4BFF-9EB8-9CFB5E9D7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E81269-30F4-4FC4-B2B7-6355B2F7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8E81269-30F4-4FC4-B2B7-6355B2F7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8E81269-30F4-4FC4-B2B7-6355B2F7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A4D97D-0B4B-4583-BC06-C5C5FB485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62A4D97D-0B4B-4583-BC06-C5C5FB485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62A4D97D-0B4B-4583-BC06-C5C5FB485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C47FA0-9D9F-4B70-9585-DE715E115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FC47FA0-9D9F-4B70-9585-DE715E115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FC47FA0-9D9F-4B70-9585-DE715E115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2C8D0E-5F35-480A-9F37-6B93F8D7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8A2C8D0E-5F35-480A-9F37-6B93F8D7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A2C8D0E-5F35-480A-9F37-6B93F8D7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BAC006-5527-47C9-95FD-B8F0362C8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13BAC006-5527-47C9-95FD-B8F0362C8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13BAC006-5527-47C9-95FD-B8F0362C8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521DEE-0A72-4165-BDEA-410071382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91521DEE-0A72-4165-BDEA-410071382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1521DEE-0A72-4165-BDEA-410071382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7419EE-B97E-4DC6-8116-7FF9D59B4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C7419EE-B97E-4DC6-8116-7FF9D59B4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C7419EE-B97E-4DC6-8116-7FF9D59B4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BCDB53-1244-4594-98BD-28E350B77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3BCDB53-1244-4594-98BD-28E350B77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3BCDB53-1244-4594-98BD-28E350B77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374FD6-4336-4AFB-B5C6-0B87AF7BC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DC374FD6-4336-4AFB-B5C6-0B87AF7BC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DC374FD6-4336-4AFB-B5C6-0B87AF7BC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A9611-44D9-47C9-909C-48AB005A8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B11A9611-44D9-47C9-909C-48AB005A8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B11A9611-44D9-47C9-909C-48AB005A8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E118-956D-41D2-8F5F-E4138EEB7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638E118-956D-41D2-8F5F-E4138EEB7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638E118-956D-41D2-8F5F-E4138EEB7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29B81F-3D3D-4B4A-AAEA-CBB2FC8E7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A429B81F-3D3D-4B4A-AAEA-CBB2FC8E7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A429B81F-3D3D-4B4A-AAEA-CBB2FC8E7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C3E2DA-0057-4135-838E-E9B66DF4F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A5C3E2DA-0057-4135-838E-E9B66DF4F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A5C3E2DA-0057-4135-838E-E9B66DF4F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4B93C-B12A-4A7E-99CF-DD3A8F669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3B14B93C-B12A-4A7E-99CF-DD3A8F669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3B14B93C-B12A-4A7E-99CF-DD3A8F669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532629-E92F-46AE-B7D6-FCB6529ED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11532629-E92F-46AE-B7D6-FCB6529ED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11532629-E92F-46AE-B7D6-FCB6529ED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55E935-3F86-460D-89DE-831AB684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2855E935-3F86-460D-89DE-831AB684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2855E935-3F86-460D-89DE-831AB684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009223-37E5-4BD4-AFF1-0F1788478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23009223-37E5-4BD4-AFF1-0F1788478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23009223-37E5-4BD4-AFF1-0F1788478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C743BB-B0D5-4847-B2A2-FFECF5CDF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BBC743BB-B0D5-4847-B2A2-FFECF5CDF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BBC743BB-B0D5-4847-B2A2-FFECF5CDF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CBEA40-2DAE-4D83-BF4C-0509E44B7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7ACBEA40-2DAE-4D83-BF4C-0509E44B7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7ACBEA40-2DAE-4D83-BF4C-0509E44B7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06C90A-849F-4825-A002-3255F8518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1F06C90A-849F-4825-A002-3255F8518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">
                                            <p:graphicEl>
                                              <a:dgm id="{1F06C90A-849F-4825-A002-3255F8518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8751F5-3A67-473C-B972-0CEB20C3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668751F5-3A67-473C-B972-0CEB20C3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668751F5-3A67-473C-B972-0CEB20C3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229576-56EF-4473-98FD-0DF5E3633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16229576-56EF-4473-98FD-0DF5E3633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16229576-56EF-4473-98FD-0DF5E3633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26B2A-1635-482E-8E8E-49F4E7F5C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C5B26B2A-1635-482E-8E8E-49F4E7F5C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C5B26B2A-1635-482E-8E8E-49F4E7F5C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9BABF4-584E-42DC-A124-3F24FF460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129BABF4-584E-42DC-A124-3F24FF460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129BABF4-584E-42DC-A124-3F24FF460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9A4A31-5F48-4EEB-82FB-457E8E9F6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">
                                            <p:graphicEl>
                                              <a:dgm id="{659A4A31-5F48-4EEB-82FB-457E8E9F6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">
                                            <p:graphicEl>
                                              <a:dgm id="{659A4A31-5F48-4EEB-82FB-457E8E9F6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Sub>
          <a:bldDgm bld="lvlOne"/>
        </p:bldSub>
      </p:bldGraphic>
      <p:bldGraphic spid="4" grpId="0">
        <p:bldSub>
          <a:bldDgm bld="one"/>
        </p:bldSub>
      </p:bldGraphic>
      <p:bldP spid="5" grpId="0"/>
      <p:bldP spid="11" grpId="0"/>
      <p:bldP spid="8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2137</Words>
  <Application>Microsoft Office PowerPoint</Application>
  <PresentationFormat>Široki zaslon</PresentationFormat>
  <Paragraphs>446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Impact</vt:lpstr>
      <vt:lpstr>Kunstler Script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Anita Šojat</dc:creator>
  <cp:lastModifiedBy>Zvonimir Čeč</cp:lastModifiedBy>
  <cp:revision>155</cp:revision>
  <dcterms:created xsi:type="dcterms:W3CDTF">2020-06-01T11:32:25Z</dcterms:created>
  <dcterms:modified xsi:type="dcterms:W3CDTF">2020-06-17T22:34:46Z</dcterms:modified>
</cp:coreProperties>
</file>